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4"/>
  </p:notesMasterIdLst>
  <p:sldIdLst>
    <p:sldId id="3825" r:id="rId2"/>
    <p:sldId id="3848" r:id="rId3"/>
    <p:sldId id="3849" r:id="rId4"/>
    <p:sldId id="3850" r:id="rId5"/>
    <p:sldId id="3826" r:id="rId6"/>
    <p:sldId id="3835" r:id="rId7"/>
    <p:sldId id="3828" r:id="rId8"/>
    <p:sldId id="3846" r:id="rId9"/>
    <p:sldId id="3791" r:id="rId10"/>
    <p:sldId id="3847" r:id="rId11"/>
    <p:sldId id="3836" r:id="rId12"/>
    <p:sldId id="382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54AF4C2-6B0C-4857-BE7C-5593D45E093B}">
          <p14:sldIdLst>
            <p14:sldId id="3825"/>
            <p14:sldId id="3848"/>
            <p14:sldId id="3849"/>
            <p14:sldId id="3850"/>
            <p14:sldId id="3826"/>
            <p14:sldId id="3835"/>
            <p14:sldId id="3828"/>
            <p14:sldId id="3846"/>
            <p14:sldId id="3791"/>
            <p14:sldId id="3847"/>
            <p14:sldId id="3836"/>
            <p14:sldId id="3829"/>
          </p14:sldIdLst>
        </p14:section>
      </p14:sectionLst>
    </p:ext>
    <p:ext uri="{EFAFB233-063F-42B5-8137-9DF3F51BA10A}">
      <p15:sldGuideLst xmlns:p15="http://schemas.microsoft.com/office/powerpoint/2012/main">
        <p15:guide id="1" orient="horz" pos="1200">
          <p15:clr>
            <a:srgbClr val="A4A3A4"/>
          </p15:clr>
        </p15:guide>
        <p15:guide id="2" orient="horz" pos="3408">
          <p15:clr>
            <a:srgbClr val="A4A3A4"/>
          </p15:clr>
        </p15:guide>
        <p15:guide id="3" pos="6936">
          <p15:clr>
            <a:srgbClr val="A4A3A4"/>
          </p15:clr>
        </p15:guide>
        <p15:guide id="4" pos="74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111" d="100"/>
          <a:sy n="111" d="100"/>
        </p:scale>
        <p:origin x="594" y="96"/>
      </p:cViewPr>
      <p:guideLst>
        <p:guide orient="horz" pos="1200"/>
        <p:guide orient="horz" pos="3408"/>
        <p:guide pos="6936"/>
        <p:guide pos="74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7BA811-8917-4F1D-B22F-E96045BFA4E0}" type="datetimeFigureOut">
              <a:rPr lang="en-US" smtClean="0"/>
              <a:t>11/30/2022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0C6A29-4676-420C-BBE3-ACC2B80F64D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12" name="Straight Connector 11"/>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Shape 15"/>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0" name="Freeform: Shape 19"/>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Arc 21"/>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p:cNvSpPr>
            <a:spLocks noGrp="1"/>
          </p:cNvSpPr>
          <p:nvPr>
            <p:ph type="ctrTitle"/>
          </p:nvPr>
        </p:nvSpPr>
        <p:spPr>
          <a:xfrm>
            <a:off x="5093208" y="2743200"/>
            <a:ext cx="6592824" cy="2386584"/>
          </a:xfrm>
        </p:spPr>
        <p:txBody>
          <a:bodyPr anchor="b"/>
          <a:lstStyle>
            <a:lvl1pPr algn="r">
              <a:defRPr sz="6000">
                <a:solidFill>
                  <a:schemeClr val="bg1"/>
                </a:solidFill>
              </a:defRPr>
            </a:lvl1pPr>
          </a:lstStyle>
          <a:p>
            <a:r>
              <a:rPr lang="en-US"/>
              <a:t>Click to edit Master title style</a:t>
            </a:r>
          </a:p>
        </p:txBody>
      </p:sp>
      <p:sp>
        <p:nvSpPr>
          <p:cNvPr id="3" name="Subtitle 2"/>
          <p:cNvSpPr>
            <a:spLocks noGrp="1"/>
          </p:cNvSpPr>
          <p:nvPr>
            <p:ph type="subTitle" idx="1"/>
          </p:nvPr>
        </p:nvSpPr>
        <p:spPr>
          <a:xfrm>
            <a:off x="5093208" y="5221224"/>
            <a:ext cx="6592824" cy="99669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5312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5312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8" name="Footer Placeholder 7"/>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9" name="Slide Number Placeholder 8"/>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t>‹#›</a:t>
            </a:fld>
            <a:endParaRPr lang="en-US">
              <a:solidFill>
                <a:prstClr val="black">
                  <a:tint val="75000"/>
                </a:prstClr>
              </a:solidFill>
            </a:endParaRPr>
          </a:p>
        </p:txBody>
      </p:sp>
      <p:sp>
        <p:nvSpPr>
          <p:cNvPr id="10" name="Freeform: Shape 9"/>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Text Placeholder 4"/>
          <p:cNvSpPr>
            <a:spLocks noGrp="1"/>
          </p:cNvSpPr>
          <p:nvPr>
            <p:ph type="body" sz="quarter" idx="13"/>
          </p:nvPr>
        </p:nvSpPr>
        <p:spPr>
          <a:xfrm>
            <a:off x="806500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806500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anchor="ctr">
            <a:noAutofit/>
          </a:bodyPr>
          <a:lstStyle>
            <a:lvl1pPr algn="ctr">
              <a:buNone/>
              <a:defRPr sz="1800"/>
            </a:lvl1pPr>
          </a:lstStyle>
          <a:p>
            <a:r>
              <a:rPr lang="en-US"/>
              <a:t>Click icon to add picture</a:t>
            </a:r>
          </a:p>
        </p:txBody>
      </p:sp>
      <p:sp>
        <p:nvSpPr>
          <p:cNvPr id="21" name="Picture Placeholder 20"/>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anchor="ctr">
            <a:noAutofit/>
          </a:bodyPr>
          <a:lstStyle>
            <a:lvl1pPr algn="ctr">
              <a:buNone/>
              <a:defRPr sz="1800"/>
            </a:lvl1pPr>
          </a:lstStyle>
          <a:p>
            <a:r>
              <a:rPr lang="en-US"/>
              <a:t>Click icon to add picture</a:t>
            </a:r>
          </a:p>
        </p:txBody>
      </p:sp>
      <p:sp>
        <p:nvSpPr>
          <p:cNvPr id="10" name="Oval 9"/>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Arc 11"/>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p:cNvSpPr>
            <a:spLocks noGrp="1"/>
          </p:cNvSpPr>
          <p:nvPr>
            <p:ph type="title"/>
          </p:nvPr>
        </p:nvSpPr>
        <p:spPr>
          <a:xfrm>
            <a:off x="841248" y="365760"/>
            <a:ext cx="5120640" cy="132588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4" name="Footer Placeholder 3"/>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5" name="Slide Number Placeholder 4"/>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t>‹#›</a:t>
            </a:fld>
            <a:endParaRPr lang="en-US">
              <a:solidFill>
                <a:prstClr val="black">
                  <a:tint val="75000"/>
                </a:prstClr>
              </a:solidFill>
            </a:endParaRPr>
          </a:p>
        </p:txBody>
      </p:sp>
      <p:sp>
        <p:nvSpPr>
          <p:cNvPr id="8" name="Content Placeholder 2"/>
          <p:cNvSpPr>
            <a:spLocks noGrp="1"/>
          </p:cNvSpPr>
          <p:nvPr>
            <p:ph idx="1"/>
          </p:nvPr>
        </p:nvSpPr>
        <p:spPr>
          <a:xfrm>
            <a:off x="841248" y="1828800"/>
            <a:ext cx="5093208" cy="4352544"/>
          </a:xfrm>
        </p:spPr>
        <p:txBody>
          <a:bodyPr/>
          <a:lstStyle>
            <a:lvl1pPr marL="0" indent="0">
              <a:buNone/>
              <a:defRPr sz="2400"/>
            </a:lvl1pPr>
            <a:lvl2pPr marL="228600">
              <a:defRPr/>
            </a:lvl2pPr>
            <a:lvl3pPr marL="457200">
              <a:defRPr/>
            </a:lvl3pPr>
            <a:lvl4pPr marL="685800">
              <a:defRPr/>
            </a:lvl4pPr>
          </a:lstStyle>
          <a:p>
            <a:pPr lvl="0"/>
            <a:r>
              <a:rPr lang="en-US"/>
              <a:t>Click to edit Master text styles</a:t>
            </a:r>
          </a:p>
          <a:p>
            <a:pPr lvl="1"/>
            <a:r>
              <a:rPr lang="en-US"/>
              <a:t>Second level</a:t>
            </a:r>
          </a:p>
          <a:p>
            <a:pPr lvl="2"/>
            <a:r>
              <a:rPr lang="en-US"/>
              <a:t>Third level</a:t>
            </a:r>
          </a:p>
          <a:p>
            <a:pPr lvl="3"/>
            <a:r>
              <a:rPr lang="en-US"/>
              <a:t>Fourth level</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Shape 13"/>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Shape 15"/>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7"/>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Shape 19"/>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Freeform: Shape 21"/>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1389888" y="1234440"/>
            <a:ext cx="3236976" cy="4069080"/>
          </a:xfrm>
        </p:spPr>
        <p:txBody>
          <a:bodyPr/>
          <a:lstStyle>
            <a:lvl1pPr algn="ctr">
              <a:defRPr>
                <a:solidFill>
                  <a:schemeClr val="bg1"/>
                </a:solidFill>
              </a:defRPr>
            </a:lvl1pPr>
          </a:lstStyle>
          <a:p>
            <a:r>
              <a:rPr lang="en-US"/>
              <a:t>Click to edit Master title style</a:t>
            </a:r>
          </a:p>
        </p:txBody>
      </p:sp>
      <p:sp>
        <p:nvSpPr>
          <p:cNvPr id="3" name="Date Placeholder 2"/>
          <p:cNvSpPr>
            <a:spLocks noGrp="1"/>
          </p:cNvSpPr>
          <p:nvPr>
            <p:ph type="dt" sz="half" idx="10"/>
          </p:nvPr>
        </p:nvSpPr>
        <p:spPr>
          <a:xfrm>
            <a:off x="1682496" y="6356350"/>
            <a:ext cx="1545336" cy="365125"/>
          </a:xfrm>
        </p:spPr>
        <p:txBody>
          <a:bodyPr/>
          <a:lstStyle>
            <a:lvl1pPr>
              <a:defRPr>
                <a:latin typeface="+mn-lt"/>
              </a:defRPr>
            </a:lvl1pPr>
          </a:lstStyle>
          <a:p>
            <a:pPr>
              <a:defRPr/>
            </a:pPr>
            <a:r>
              <a:rPr lang="en-US">
                <a:solidFill>
                  <a:prstClr val="black">
                    <a:tint val="75000"/>
                  </a:prstClr>
                </a:solidFill>
              </a:rPr>
              <a:t>9/3/20XX</a:t>
            </a:r>
          </a:p>
        </p:txBody>
      </p:sp>
      <p:sp>
        <p:nvSpPr>
          <p:cNvPr id="4" name="Footer Placeholder 3"/>
          <p:cNvSpPr>
            <a:spLocks noGrp="1"/>
          </p:cNvSpPr>
          <p:nvPr>
            <p:ph type="ftr" sz="quarter" idx="11"/>
          </p:nvPr>
        </p:nvSpPr>
        <p:spPr>
          <a:xfrm>
            <a:off x="6099048" y="6356350"/>
            <a:ext cx="4114800" cy="365125"/>
          </a:xfrm>
        </p:spPr>
        <p:txBody>
          <a:bodyPr/>
          <a:lstStyle>
            <a:lvl1pPr algn="l">
              <a:defRPr>
                <a:latin typeface="+mn-lt"/>
              </a:defRPr>
            </a:lvl1pPr>
          </a:lstStyle>
          <a:p>
            <a:pPr algn="l">
              <a:defRPr/>
            </a:pPr>
            <a:r>
              <a:rPr lang="en-US">
                <a:solidFill>
                  <a:prstClr val="black">
                    <a:tint val="75000"/>
                  </a:prstClr>
                </a:solidFill>
              </a:rPr>
              <a:t>Presentation Title</a:t>
            </a:r>
          </a:p>
        </p:txBody>
      </p:sp>
      <p:sp>
        <p:nvSpPr>
          <p:cNvPr id="5" name="Slide Number Placeholder 4"/>
          <p:cNvSpPr>
            <a:spLocks noGrp="1"/>
          </p:cNvSpPr>
          <p:nvPr>
            <p:ph type="sldNum" sz="quarter" idx="12"/>
          </p:nvPr>
        </p:nvSpPr>
        <p:spPr>
          <a:xfrm>
            <a:off x="10506456" y="6356350"/>
            <a:ext cx="850392" cy="365125"/>
          </a:xfrm>
        </p:spPr>
        <p:txBody>
          <a:bodyPr/>
          <a:lstStyle>
            <a:lvl1pPr>
              <a:defRPr>
                <a:latin typeface="+mn-lt"/>
              </a:defRPr>
            </a:lvl1pPr>
          </a:lstStyle>
          <a:p>
            <a:pPr>
              <a:defRPr/>
            </a:pPr>
            <a:fld id="{D76B855D-E9CC-4FF8-AD85-6CDC7B89A0DE}" type="slidenum">
              <a:rPr lang="en-US" smtClean="0">
                <a:solidFill>
                  <a:prstClr val="black">
                    <a:tint val="75000"/>
                  </a:prstClr>
                </a:solidFill>
              </a:rPr>
              <a:t>‹#›</a:t>
            </a:fld>
            <a:endParaRPr lang="en-US">
              <a:solidFill>
                <a:prstClr val="black">
                  <a:tint val="75000"/>
                </a:prstClr>
              </a:solidFill>
            </a:endParaRPr>
          </a:p>
        </p:txBody>
      </p:sp>
      <p:sp>
        <p:nvSpPr>
          <p:cNvPr id="8" name="Content Placeholder 2"/>
          <p:cNvSpPr>
            <a:spLocks noGrp="1"/>
          </p:cNvSpPr>
          <p:nvPr>
            <p:ph idx="1"/>
          </p:nvPr>
        </p:nvSpPr>
        <p:spPr>
          <a:xfrm>
            <a:off x="6665976" y="2551176"/>
            <a:ext cx="4709160" cy="1755648"/>
          </a:xfrm>
        </p:spPr>
        <p:txBody>
          <a:bodyPr/>
          <a:lstStyle>
            <a:lvl1pPr marL="0" indent="0">
              <a:buNone/>
              <a:defRPr sz="2400"/>
            </a:lvl1pPr>
            <a:lvl2pPr marL="228600">
              <a:defRPr sz="1800"/>
            </a:lvl2pPr>
            <a:lvl3pPr marL="457200">
              <a:defRPr sz="1800"/>
            </a:lvl3pPr>
          </a:lstStyle>
          <a:p>
            <a:pPr lvl="0"/>
            <a:r>
              <a:rPr lang="en-US"/>
              <a:t>Click to edit Master text styles</a:t>
            </a:r>
          </a:p>
          <a:p>
            <a:pPr lvl="1"/>
            <a:r>
              <a:rPr lang="en-US"/>
              <a:t>Second level</a:t>
            </a:r>
          </a:p>
          <a:p>
            <a:pPr lvl="2"/>
            <a:r>
              <a:rPr lang="en-US"/>
              <a:t>Third level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3" name="Footer Placeholder 2"/>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4" name="Slide Number Placeholder 3"/>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t>‹#›</a:t>
            </a:fld>
            <a:endParaRPr lang="en-US">
              <a:solidFill>
                <a:prstClr val="black">
                  <a:tint val="75000"/>
                </a:prstClr>
              </a:solidFill>
            </a:endParaRPr>
          </a:p>
        </p:txBody>
      </p:sp>
      <p:sp>
        <p:nvSpPr>
          <p:cNvPr id="5" name="Freeform: Shape 4"/>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3" name="Footer Placeholder 2"/>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4" name="Slide Number Placeholder 3"/>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t>‹#›</a:t>
            </a:fld>
            <a:endParaRPr lang="en-US">
              <a:solidFill>
                <a:prstClr val="black">
                  <a:tint val="75000"/>
                </a:prstClr>
              </a:solidFill>
            </a:endParaRPr>
          </a:p>
        </p:txBody>
      </p:sp>
      <p:sp>
        <p:nvSpPr>
          <p:cNvPr id="5" name="Freeform: Shape 4"/>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itle 6"/>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6" name="Footer Placeholder 5"/>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7" name="Slide Number Placeholder 6"/>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t>‹#›</a:t>
            </a:fld>
            <a:endParaRPr lang="en-US">
              <a:solidFill>
                <a:prstClr val="black">
                  <a:tint val="75000"/>
                </a:prstClr>
              </a:solidFill>
            </a:endParaRPr>
          </a:p>
        </p:txBody>
      </p:sp>
      <p:sp>
        <p:nvSpPr>
          <p:cNvPr id="8" name="Freeform: Shape 7"/>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6" name="Footer Placeholder 5"/>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7" name="Slide Number Placeholder 6"/>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t>‹#›</a:t>
            </a:fld>
            <a:endParaRPr lang="en-US">
              <a:solidFill>
                <a:prstClr val="black">
                  <a:tint val="75000"/>
                </a:prstClr>
              </a:solidFill>
            </a:endParaRPr>
          </a:p>
        </p:txBody>
      </p:sp>
      <p:sp>
        <p:nvSpPr>
          <p:cNvPr id="8" name="Freeform: Shape 7"/>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 name="Title 1"/>
          <p:cNvSpPr>
            <a:spLocks noGrp="1"/>
          </p:cNvSpPr>
          <p:nvPr>
            <p:ph type="title"/>
          </p:nvPr>
        </p:nvSpPr>
        <p:spPr>
          <a:xfrm>
            <a:off x="1170432" y="1399032"/>
            <a:ext cx="3236976" cy="4069080"/>
          </a:xfrm>
        </p:spPr>
        <p:txBody>
          <a:bodyPr/>
          <a:lstStyle>
            <a:lvl1pPr algn="ctr">
              <a:defRPr>
                <a:solidFill>
                  <a:schemeClr val="bg1"/>
                </a:solidFill>
              </a:defRPr>
            </a:lvl1pPr>
          </a:lstStyle>
          <a:p>
            <a:r>
              <a:rPr lang="en-US"/>
              <a:t>Click to edit Master title style</a:t>
            </a:r>
          </a:p>
        </p:txBody>
      </p:sp>
      <p:sp>
        <p:nvSpPr>
          <p:cNvPr id="3" name="Content Placeholder 2"/>
          <p:cNvSpPr>
            <a:spLocks noGrp="1"/>
          </p:cNvSpPr>
          <p:nvPr>
            <p:ph idx="1"/>
          </p:nvPr>
        </p:nvSpPr>
        <p:spPr>
          <a:xfrm>
            <a:off x="5788152" y="1527048"/>
            <a:ext cx="5111496" cy="3931920"/>
          </a:xfrm>
        </p:spPr>
        <p:txBody>
          <a:bodyPr anchor="ctr"/>
          <a:lstStyle>
            <a:lvl1pPr marL="0" indent="0">
              <a:buNone/>
              <a:defRPr/>
            </a:lvl1pPr>
            <a:lvl2pPr marL="228600">
              <a:defRPr/>
            </a:lvl2pPr>
            <a:lvl3pPr marL="457200">
              <a:defRPr/>
            </a:lvl3pPr>
            <a:lvl4pPr>
              <a:buNone/>
              <a:defRPr/>
            </a:lvl4pPr>
          </a:lstStyle>
          <a:p>
            <a:pPr lvl="0"/>
            <a:r>
              <a:rPr lang="en-US"/>
              <a:t>Click to edit Master text styles</a:t>
            </a:r>
          </a:p>
          <a:p>
            <a:pPr lvl="1"/>
            <a:r>
              <a:rPr lang="en-US"/>
              <a:t>Second level</a:t>
            </a:r>
          </a:p>
          <a:p>
            <a:pPr lvl="2"/>
            <a:r>
              <a:rPr lang="en-US"/>
              <a:t>Third level</a:t>
            </a:r>
          </a:p>
        </p:txBody>
      </p:sp>
      <p:sp>
        <p:nvSpPr>
          <p:cNvPr id="4" name="Date Placeholder 3"/>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5" name="Footer Placeholder 4"/>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6" name="Slide Number Placeholder 5"/>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anchor="ctr">
            <a:noAutofit/>
          </a:bodyPr>
          <a:lstStyle>
            <a:lvl1pPr algn="ctr">
              <a:buNone/>
              <a:defRPr sz="1800"/>
            </a:lvl1pPr>
          </a:lstStyle>
          <a:p>
            <a:r>
              <a:rPr lang="en-US"/>
              <a:t>Click icon to add picture</a:t>
            </a:r>
          </a:p>
        </p:txBody>
      </p:sp>
      <p:sp>
        <p:nvSpPr>
          <p:cNvPr id="21" name="Picture Placeholder 20"/>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anchor="ctr">
            <a:noAutofit/>
          </a:bodyPr>
          <a:lstStyle>
            <a:lvl1pPr algn="ctr">
              <a:buNone/>
              <a:defRPr sz="1800"/>
            </a:lvl1pPr>
          </a:lstStyle>
          <a:p>
            <a:r>
              <a:rPr lang="en-US"/>
              <a:t>Click icon to add picture</a:t>
            </a:r>
          </a:p>
        </p:txBody>
      </p:sp>
      <p:sp>
        <p:nvSpPr>
          <p:cNvPr id="2" name="Title 1"/>
          <p:cNvSpPr>
            <a:spLocks noGrp="1"/>
          </p:cNvSpPr>
          <p:nvPr>
            <p:ph type="title"/>
          </p:nvPr>
        </p:nvSpPr>
        <p:spPr>
          <a:xfrm>
            <a:off x="539496" y="365124"/>
            <a:ext cx="5806440" cy="1325880"/>
          </a:xfrm>
        </p:spPr>
        <p:txBody>
          <a:bodyPr/>
          <a:lstStyle/>
          <a:p>
            <a:r>
              <a:rPr lang="en-US"/>
              <a:t>Click to edit Master title style</a:t>
            </a:r>
          </a:p>
        </p:txBody>
      </p:sp>
      <p:sp>
        <p:nvSpPr>
          <p:cNvPr id="3" name="Content Placeholder 2"/>
          <p:cNvSpPr>
            <a:spLocks noGrp="1"/>
          </p:cNvSpPr>
          <p:nvPr>
            <p:ph idx="1"/>
          </p:nvPr>
        </p:nvSpPr>
        <p:spPr>
          <a:xfrm>
            <a:off x="539496" y="1825625"/>
            <a:ext cx="5806440" cy="4352544"/>
          </a:xfrm>
        </p:spPr>
        <p:txBody>
          <a:bodyPr>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5" name="Footer Placeholder 4"/>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6" name="Slide Number Placeholder 5"/>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t>‹#›</a:t>
            </a:fld>
            <a:endParaRPr lang="en-US">
              <a:solidFill>
                <a:prstClr val="black">
                  <a:tint val="75000"/>
                </a:prstClr>
              </a:solidFill>
            </a:endParaRPr>
          </a:p>
        </p:txBody>
      </p:sp>
      <p:sp>
        <p:nvSpPr>
          <p:cNvPr id="10" name="Oval 9"/>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Rectangle 11"/>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Oval 13"/>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3319272" y="1380744"/>
            <a:ext cx="5559552" cy="2514600"/>
          </a:xfrm>
        </p:spPr>
        <p:txBody>
          <a:bodyPr anchor="b"/>
          <a:lstStyle>
            <a:lvl1pPr algn="ctr">
              <a:defRPr sz="6000">
                <a:solidFill>
                  <a:schemeClr val="bg1"/>
                </a:solidFill>
              </a:defRPr>
            </a:lvl1pPr>
          </a:lstStyle>
          <a:p>
            <a:r>
              <a:rPr lang="en-US"/>
              <a:t>Click to edit Master title style</a:t>
            </a:r>
          </a:p>
        </p:txBody>
      </p:sp>
      <p:sp>
        <p:nvSpPr>
          <p:cNvPr id="3" name="Text Placeholder 2"/>
          <p:cNvSpPr>
            <a:spLocks noGrp="1"/>
          </p:cNvSpPr>
          <p:nvPr>
            <p:ph type="body" idx="1"/>
          </p:nvPr>
        </p:nvSpPr>
        <p:spPr>
          <a:xfrm>
            <a:off x="3319272" y="4078224"/>
            <a:ext cx="5559552" cy="1536192"/>
          </a:xfrm>
        </p:spPr>
        <p:txBody>
          <a:bodyPr/>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39496" y="365125"/>
            <a:ext cx="10515600" cy="1325563"/>
          </a:xfrm>
        </p:spPr>
        <p:txBody>
          <a:bodyPr/>
          <a:lstStyle/>
          <a:p>
            <a:r>
              <a:rPr lang="en-US"/>
              <a:t>Click to edit Master title style</a:t>
            </a:r>
          </a:p>
        </p:txBody>
      </p:sp>
      <p:sp>
        <p:nvSpPr>
          <p:cNvPr id="3" name="Content Placeholder 2"/>
          <p:cNvSpPr>
            <a:spLocks noGrp="1"/>
          </p:cNvSpPr>
          <p:nvPr>
            <p:ph idx="1"/>
          </p:nvPr>
        </p:nvSpPr>
        <p:spPr>
          <a:xfrm>
            <a:off x="1179576" y="1911096"/>
            <a:ext cx="98298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5" name="Footer Placeholder 4"/>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6" name="Slide Number Placeholder 5"/>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t>‹#›</a:t>
            </a:fld>
            <a:endParaRPr lang="en-US">
              <a:solidFill>
                <a:prstClr val="black">
                  <a:tint val="75000"/>
                </a:prstClr>
              </a:solidFill>
            </a:endParaRPr>
          </a:p>
        </p:txBody>
      </p:sp>
      <p:sp>
        <p:nvSpPr>
          <p:cNvPr id="7" name="Freeform: Shape 6"/>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4" name="Footer Placeholder 3"/>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5" name="Slide Number Placeholder 4"/>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t>‹#›</a:t>
            </a:fld>
            <a:endParaRPr lang="en-US">
              <a:solidFill>
                <a:prstClr val="black">
                  <a:tint val="75000"/>
                </a:prstClr>
              </a:solidFill>
            </a:endParaRPr>
          </a:p>
        </p:txBody>
      </p:sp>
      <p:sp>
        <p:nvSpPr>
          <p:cNvPr id="6" name="Freeform: Shape 5"/>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Content Placeholder 2"/>
          <p:cNvSpPr>
            <a:spLocks noGrp="1"/>
          </p:cNvSpPr>
          <p:nvPr>
            <p:ph idx="1"/>
          </p:nvPr>
        </p:nvSpPr>
        <p:spPr>
          <a:xfrm>
            <a:off x="838200" y="1911096"/>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1"/>
            <a:ext cx="12192000" cy="6858000"/>
          </a:xfrm>
        </p:spPr>
        <p:txBody>
          <a:bodyPr/>
          <a:lstStyle>
            <a:lvl1pPr>
              <a:buNone/>
              <a:defRPr>
                <a:solidFill>
                  <a:schemeClr val="bg1"/>
                </a:solidFill>
              </a:defRPr>
            </a:lvl1pPr>
          </a:lstStyle>
          <a:p>
            <a:r>
              <a:rPr lang="en-US"/>
              <a:t>Click icon to add picture</a:t>
            </a:r>
          </a:p>
        </p:txBody>
      </p:sp>
      <p:sp>
        <p:nvSpPr>
          <p:cNvPr id="10" name="Title 9"/>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anchor="b" anchorCtr="0">
            <a:noAutofit/>
          </a:bodyPr>
          <a:lstStyle>
            <a:lvl1pPr algn="ctr">
              <a:defRPr sz="400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3575304" y="4379976"/>
            <a:ext cx="5038344" cy="713232"/>
          </a:xfrm>
        </p:spPr>
        <p:txBody>
          <a:bodyPr/>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1" name="Date Placeholder 10"/>
          <p:cNvSpPr>
            <a:spLocks noGrp="1"/>
          </p:cNvSpPr>
          <p:nvPr>
            <p:ph type="dt" sz="half" idx="11"/>
          </p:nvPr>
        </p:nvSpPr>
        <p:spPr/>
        <p:txBody>
          <a:bodyPr/>
          <a:lstStyle>
            <a:lvl1pPr>
              <a:defRPr>
                <a:solidFill>
                  <a:schemeClr val="bg1"/>
                </a:solidFill>
                <a:latin typeface="+mn-lt"/>
              </a:defRPr>
            </a:lvl1pPr>
          </a:lstStyle>
          <a:p>
            <a:pPr>
              <a:defRPr/>
            </a:pPr>
            <a:r>
              <a:rPr lang="en-US"/>
              <a:t>9/3/20XX</a:t>
            </a:r>
          </a:p>
        </p:txBody>
      </p:sp>
      <p:sp>
        <p:nvSpPr>
          <p:cNvPr id="12" name="Footer Placeholder 11"/>
          <p:cNvSpPr>
            <a:spLocks noGrp="1"/>
          </p:cNvSpPr>
          <p:nvPr>
            <p:ph type="ftr" sz="quarter" idx="12"/>
          </p:nvPr>
        </p:nvSpPr>
        <p:spPr/>
        <p:txBody>
          <a:bodyPr/>
          <a:lstStyle>
            <a:lvl1pPr>
              <a:defRPr>
                <a:solidFill>
                  <a:schemeClr val="bg1"/>
                </a:solidFill>
                <a:latin typeface="+mn-lt"/>
              </a:defRPr>
            </a:lvl1pPr>
          </a:lstStyle>
          <a:p>
            <a:pPr>
              <a:defRPr/>
            </a:pPr>
            <a:r>
              <a:rPr lang="en-US"/>
              <a:t>Presentation Title</a:t>
            </a:r>
          </a:p>
        </p:txBody>
      </p:sp>
      <p:sp>
        <p:nvSpPr>
          <p:cNvPr id="13" name="Slide Number Placeholder 12"/>
          <p:cNvSpPr>
            <a:spLocks noGrp="1"/>
          </p:cNvSpPr>
          <p:nvPr>
            <p:ph type="sldNum" sz="quarter" idx="13"/>
          </p:nvPr>
        </p:nvSpPr>
        <p:spPr/>
        <p:txBody>
          <a:bodyPr/>
          <a:lstStyle>
            <a:lvl1pPr>
              <a:defRPr>
                <a:solidFill>
                  <a:schemeClr val="bg1"/>
                </a:solidFill>
                <a:latin typeface="+mn-lt"/>
              </a:defRPr>
            </a:lvl1pPr>
          </a:lstStyle>
          <a:p>
            <a:pPr>
              <a:defRPr/>
            </a:pPr>
            <a:fld id="{D76B855D-E9CC-4FF8-AD85-6CDC7B89A0D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6" name="Footer Placeholder 5"/>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7" name="Slide Number Placeholder 6"/>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t>‹#›</a:t>
            </a:fld>
            <a:endParaRPr lang="en-US">
              <a:solidFill>
                <a:prstClr val="black">
                  <a:tint val="75000"/>
                </a:prstClr>
              </a:solidFill>
            </a:endParaRPr>
          </a:p>
        </p:txBody>
      </p:sp>
      <p:sp>
        <p:nvSpPr>
          <p:cNvPr id="8" name="Freeform: Shape 7"/>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8" name="Footer Placeholder 7"/>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9" name="Slide Number Placeholder 8"/>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t>‹#›</a:t>
            </a:fld>
            <a:endParaRPr lang="en-US">
              <a:solidFill>
                <a:prstClr val="black">
                  <a:tint val="75000"/>
                </a:prstClr>
              </a:solidFill>
            </a:endParaRPr>
          </a:p>
        </p:txBody>
      </p:sp>
      <p:sp>
        <p:nvSpPr>
          <p:cNvPr id="10" name="Freeform: Shape 9"/>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a:defRPr/>
            </a:pPr>
            <a:r>
              <a:rPr lang="en-US">
                <a:solidFill>
                  <a:prstClr val="black">
                    <a:tint val="75000"/>
                  </a:prstClr>
                </a:solidFill>
              </a:rPr>
              <a:t>9/3/20XX</a:t>
            </a: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a:defRPr/>
            </a:pPr>
            <a:r>
              <a:rPr lang="en-US">
                <a:solidFill>
                  <a:prstClr val="black">
                    <a:tint val="75000"/>
                  </a:prstClr>
                </a:solidFill>
              </a:rPr>
              <a:t>Presentation Title</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a:defRPr/>
            </a:pPr>
            <a:fld id="{D76B855D-E9CC-4FF8-AD85-6CDC7B89A0DE}" type="slidenum">
              <a:rPr lang="en-US" smtClean="0">
                <a:solidFill>
                  <a:prstClr val="black">
                    <a:tint val="75000"/>
                  </a:prstClr>
                </a:solidFill>
              </a:rPr>
              <a:t>‹#›</a:t>
            </a:fld>
            <a:endParaRPr 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ogo&#10;&#10;Description automatically generated"/>
          <p:cNvPicPr>
            <a:picLocks noChangeAspect="1"/>
          </p:cNvPicPr>
          <p:nvPr/>
        </p:nvPicPr>
        <p:blipFill>
          <a:blip r:embed="rId2"/>
          <a:stretch>
            <a:fillRect/>
          </a:stretch>
        </p:blipFill>
        <p:spPr>
          <a:xfrm>
            <a:off x="0" y="442681"/>
            <a:ext cx="4839286" cy="2651760"/>
          </a:xfrm>
          <a:prstGeom prst="rect">
            <a:avLst/>
          </a:prstGeom>
        </p:spPr>
      </p:pic>
      <p:sp>
        <p:nvSpPr>
          <p:cNvPr id="5" name="TextBox 4"/>
          <p:cNvSpPr txBox="1"/>
          <p:nvPr/>
        </p:nvSpPr>
        <p:spPr>
          <a:xfrm>
            <a:off x="1220676" y="2782669"/>
            <a:ext cx="3872532" cy="646331"/>
          </a:xfrm>
          <a:prstGeom prst="rect">
            <a:avLst/>
          </a:prstGeom>
          <a:noFill/>
        </p:spPr>
        <p:txBody>
          <a:bodyPr wrap="square">
            <a:spAutoFit/>
          </a:bodyPr>
          <a:lstStyle/>
          <a:p>
            <a:r>
              <a:rPr lang="vi-VN" b="1" i="1"/>
              <a:t>TRƯỜNG ĐẠI HỌC AN GIANG KHOA CÔNG NGHỆ THÔNG TIN</a:t>
            </a:r>
            <a:endParaRPr lang="en-US" b="1" i="1"/>
          </a:p>
        </p:txBody>
      </p:sp>
      <p:sp>
        <p:nvSpPr>
          <p:cNvPr id="6" name="TextBox 5"/>
          <p:cNvSpPr txBox="1"/>
          <p:nvPr/>
        </p:nvSpPr>
        <p:spPr>
          <a:xfrm>
            <a:off x="6847430" y="2220247"/>
            <a:ext cx="6096000" cy="584775"/>
          </a:xfrm>
          <a:prstGeom prst="rect">
            <a:avLst/>
          </a:prstGeom>
          <a:noFill/>
        </p:spPr>
        <p:txBody>
          <a:bodyPr wrap="square">
            <a:spAutoFit/>
          </a:bodyPr>
          <a:lstStyle/>
          <a:p>
            <a:r>
              <a:rPr lang="en-US" sz="3200" i="1">
                <a:solidFill>
                  <a:schemeClr val="bg2"/>
                </a:solidFill>
                <a:latin typeface="Times New Roman" panose="02020603050405020304" pitchFamily="18" charset="0"/>
                <a:cs typeface="Times New Roman" panose="02020603050405020304" pitchFamily="18" charset="0"/>
              </a:rPr>
              <a:t>BÁO CÁO - ĐỒ ÁN 2</a:t>
            </a:r>
          </a:p>
        </p:txBody>
      </p:sp>
      <p:sp>
        <p:nvSpPr>
          <p:cNvPr id="7" name="TextBox 6"/>
          <p:cNvSpPr txBox="1"/>
          <p:nvPr/>
        </p:nvSpPr>
        <p:spPr>
          <a:xfrm>
            <a:off x="4839286" y="3740989"/>
            <a:ext cx="7352714" cy="553998"/>
          </a:xfrm>
          <a:prstGeom prst="rect">
            <a:avLst/>
          </a:prstGeom>
          <a:noFill/>
        </p:spPr>
        <p:txBody>
          <a:bodyPr wrap="square">
            <a:spAutoFit/>
          </a:bodyPr>
          <a:lstStyle/>
          <a:p>
            <a:r>
              <a:rPr lang="vi-VN" altLang="ko-KR" sz="3000" b="1">
                <a:latin typeface="Times New Roman" panose="02020603050405020304" pitchFamily="18" charset="0"/>
                <a:cs typeface="Times New Roman" panose="02020603050405020304" pitchFamily="18" charset="0"/>
              </a:rPr>
              <a:t>WEDSITE MƯỢN TRẢ SÁCH THƯ VIỆN</a:t>
            </a:r>
            <a:endParaRPr lang="en-US" altLang="ko-KR" sz="3000" b="1">
              <a:latin typeface="Times New Roman" panose="02020603050405020304" pitchFamily="18" charset="0"/>
              <a:cs typeface="Times New Roman" panose="02020603050405020304" pitchFamily="18" charset="0"/>
            </a:endParaRPr>
          </a:p>
        </p:txBody>
      </p:sp>
      <p:sp>
        <p:nvSpPr>
          <p:cNvPr id="8" name="Rectangle: Rounded Corners 7"/>
          <p:cNvSpPr/>
          <p:nvPr/>
        </p:nvSpPr>
        <p:spPr>
          <a:xfrm>
            <a:off x="7742756" y="4419042"/>
            <a:ext cx="4305347" cy="243895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i="1"/>
              <a:t>THÀNH VIÊN:</a:t>
            </a:r>
          </a:p>
          <a:p>
            <a:pPr algn="ctr"/>
            <a:endParaRPr lang="en-US" b="1" i="1"/>
          </a:p>
          <a:p>
            <a:pPr algn="ctr"/>
            <a:r>
              <a:rPr lang="en-US">
                <a:latin typeface="Times New Roman" panose="02020603050405020304" pitchFamily="18" charset="0"/>
                <a:cs typeface="Times New Roman" panose="02020603050405020304" pitchFamily="18" charset="0"/>
              </a:rPr>
              <a:t>VƯƠNG TRƯỜNG GIANG</a:t>
            </a:r>
          </a:p>
          <a:p>
            <a:pPr algn="ctr"/>
            <a:r>
              <a:rPr lang="en-US">
                <a:latin typeface="Times New Roman" panose="02020603050405020304" pitchFamily="18" charset="0"/>
                <a:cs typeface="Times New Roman" panose="02020603050405020304" pitchFamily="18" charset="0"/>
              </a:rPr>
              <a:t>LÊ HOÀNG PHONG</a:t>
            </a:r>
          </a:p>
          <a:p>
            <a:pPr algn="ctr"/>
            <a:r>
              <a:rPr lang="en-US">
                <a:latin typeface="Times New Roman" panose="02020603050405020304" pitchFamily="18" charset="0"/>
                <a:cs typeface="Times New Roman" panose="02020603050405020304" pitchFamily="18" charset="0"/>
              </a:rPr>
              <a:t>NGUYỄN QUỐC TOÀN</a:t>
            </a:r>
          </a:p>
        </p:txBody>
      </p:sp>
      <p:sp>
        <p:nvSpPr>
          <p:cNvPr id="13" name="TextBox 12"/>
          <p:cNvSpPr txBox="1"/>
          <p:nvPr/>
        </p:nvSpPr>
        <p:spPr>
          <a:xfrm>
            <a:off x="5362020" y="3117011"/>
            <a:ext cx="2720640" cy="584775"/>
          </a:xfrm>
          <a:prstGeom prst="rect">
            <a:avLst/>
          </a:prstGeom>
          <a:noFill/>
        </p:spPr>
        <p:txBody>
          <a:bodyPr wrap="square" rtlCol="0">
            <a:spAutoFit/>
          </a:bodyPr>
          <a:lstStyle/>
          <a:p>
            <a:r>
              <a:rPr lang="vi-VN" sz="3200" b="1" i="1">
                <a:latin typeface="Times New Roman" panose="02020603050405020304" pitchFamily="18" charset="0"/>
                <a:cs typeface="Times New Roman" panose="02020603050405020304" pitchFamily="18" charset="0"/>
              </a:rPr>
              <a:t>TÊN ĐỒ ÁN:</a:t>
            </a:r>
            <a:endParaRPr lang="en-GB" sz="3200" b="1" i="1">
              <a:latin typeface="Times New Roman" panose="02020603050405020304" pitchFamily="18" charset="0"/>
              <a:cs typeface="Times New Roman" panose="02020603050405020304" pitchFamily="18" charset="0"/>
            </a:endParaRPr>
          </a:p>
        </p:txBody>
      </p:sp>
      <p:sp>
        <p:nvSpPr>
          <p:cNvPr id="17" name="Rectangle 16"/>
          <p:cNvSpPr/>
          <p:nvPr/>
        </p:nvSpPr>
        <p:spPr>
          <a:xfrm>
            <a:off x="4221256" y="5311788"/>
            <a:ext cx="3133699" cy="9144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vi-VN" sz="1800" b="1" i="1">
                <a:effectLst/>
                <a:latin typeface="Times New Roman" panose="02020603050405020304" pitchFamily="18" charset="0"/>
                <a:ea typeface="SimSun" panose="02010600030101010101" pitchFamily="2" charset="-122"/>
                <a:cs typeface="Times New Roman" panose="02020603050405020304" pitchFamily="18" charset="0"/>
              </a:rPr>
              <a:t>Giảng viên:</a:t>
            </a:r>
          </a:p>
          <a:p>
            <a:r>
              <a:rPr lang="vi-VN">
                <a:latin typeface="Times New Roman" panose="02020603050405020304" pitchFamily="18" charset="0"/>
                <a:ea typeface="SimSun" panose="02010600030101010101" pitchFamily="2" charset="-122"/>
                <a:cs typeface="Times New Roman" panose="02020603050405020304" pitchFamily="18" charset="0"/>
              </a:rPr>
              <a:t>	TS. Đoàn Thanh Nghị</a:t>
            </a:r>
            <a:endParaRPr lang="en-GB" sz="1800">
              <a:effectLst/>
              <a:latin typeface="Times New Roman" panose="02020603050405020304" pitchFamily="18" charset="0"/>
              <a:ea typeface="SimSun" panose="02010600030101010101" pitchFamily="2" charset="-122"/>
              <a:cs typeface="Times New Roman" panose="02020603050405020304" pitchFamily="18" charset="0"/>
            </a:endParaRPr>
          </a:p>
          <a:p>
            <a:pPr algn="ctr"/>
            <a:endParaRPr lang="en-GB"/>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Freeform: Shape 46"/>
          <p:cNvSpPr>
            <a:spLocks noGrp="1" noRot="1" noChangeAspect="1" noMove="1" noResize="1" noEditPoints="1" noAdjustHandles="1" noChangeArrowheads="1" noChangeShapeType="1" noTextEdit="1"/>
          </p:cNvSpPr>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9" name="Arc 48"/>
          <p:cNvSpPr>
            <a:spLocks noGrp="1" noRot="1" noChangeAspect="1" noMove="1" noResize="1" noEditPoints="1" noAdjustHandles="1" noChangeArrowheads="1" noChangeShapeType="1" noTextEdit="1"/>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51" name="Rectangle 50"/>
          <p:cNvSpPr>
            <a:spLocks noGrp="1" noRot="1" noChangeAspect="1" noMove="1" noResize="1" noEditPoints="1" noAdjustHandles="1" noChangeArrowheads="1" noChangeShapeType="1" noTextEdit="1"/>
          </p:cNvSpPr>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 name="Arc 52"/>
          <p:cNvSpPr>
            <a:spLocks noGrp="1" noRot="1" noChangeAspect="1" noMove="1" noResize="1" noEditPoints="1" noAdjustHandles="1" noChangeArrowheads="1" noChangeShapeType="1" noTextEdit="1"/>
          </p:cNvSpPr>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1" name="Title 1"/>
          <p:cNvSpPr>
            <a:spLocks noGrp="1"/>
          </p:cNvSpPr>
          <p:nvPr>
            <p:ph type="title"/>
          </p:nvPr>
        </p:nvSpPr>
        <p:spPr>
          <a:xfrm>
            <a:off x="6398895" y="1500505"/>
            <a:ext cx="5282565" cy="1325880"/>
          </a:xfrm>
        </p:spPr>
        <p:txBody>
          <a:bodyPr vert="horz" lIns="91440" tIns="45720" rIns="91440" bIns="45720" rtlCol="0" anchor="b">
            <a:normAutofit fontScale="90000"/>
          </a:bodyPr>
          <a:lstStyle/>
          <a:p>
            <a:pPr algn="ctr"/>
            <a:r>
              <a:rPr lang="en-US" sz="6000" b="1" kern="1200">
                <a:solidFill>
                  <a:schemeClr val="tx1"/>
                </a:solidFill>
                <a:latin typeface="+mj-lt"/>
                <a:ea typeface="+mj-ea"/>
                <a:cs typeface="+mj-cs"/>
              </a:rPr>
              <a:t>QUY TRÌNH </a:t>
            </a:r>
            <a:br>
              <a:rPr lang="en-US" sz="6000" b="1" kern="1200">
                <a:solidFill>
                  <a:schemeClr val="tx1"/>
                </a:solidFill>
                <a:latin typeface="+mj-lt"/>
                <a:ea typeface="+mj-ea"/>
                <a:cs typeface="+mj-cs"/>
              </a:rPr>
            </a:br>
            <a:r>
              <a:rPr lang="vi-VN" altLang="en-US" sz="6000" b="1" kern="1200">
                <a:solidFill>
                  <a:schemeClr val="tx1"/>
                </a:solidFill>
                <a:latin typeface="+mj-lt"/>
                <a:ea typeface="+mj-ea"/>
                <a:cs typeface="+mj-cs"/>
              </a:rPr>
              <a:t>TRẢ</a:t>
            </a:r>
            <a:r>
              <a:rPr lang="en-US" sz="6000" b="1" kern="1200">
                <a:solidFill>
                  <a:schemeClr val="tx1"/>
                </a:solidFill>
                <a:latin typeface="+mj-lt"/>
                <a:ea typeface="+mj-ea"/>
                <a:cs typeface="+mj-cs"/>
              </a:rPr>
              <a:t> SÁCH</a:t>
            </a:r>
          </a:p>
        </p:txBody>
      </p:sp>
      <p:sp>
        <p:nvSpPr>
          <p:cNvPr id="55" name="Oval 54"/>
          <p:cNvSpPr>
            <a:spLocks noGrp="1" noRot="1" noChangeAspect="1" noMove="1" noResize="1" noEditPoints="1" noAdjustHandles="1" noChangeArrowheads="1" noChangeShapeType="1" noTextEdit="1"/>
          </p:cNvSpPr>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4" name="Slide Number Placeholder 13"/>
          <p:cNvSpPr>
            <a:spLocks noGrp="1"/>
          </p:cNvSpPr>
          <p:nvPr>
            <p:ph type="sldNum" sz="quarter" idx="12"/>
          </p:nvPr>
        </p:nvSpPr>
        <p:spPr/>
        <p:txBody>
          <a:bodyPr vert="horz" lIns="91440" tIns="45720" rIns="91440" bIns="45720" rtlCol="0" anchor="ctr">
            <a:normAutofit/>
          </a:bodyPr>
          <a:lstStyle/>
          <a:p>
            <a:pPr marR="0" lvl="0" indent="0" fontAlgn="auto">
              <a:spcBef>
                <a:spcPts val="0"/>
              </a:spcBef>
              <a:spcAft>
                <a:spcPts val="600"/>
              </a:spcAft>
              <a:buClrTx/>
              <a:buSzTx/>
              <a:buFontTx/>
              <a:buNone/>
              <a:defRPr/>
            </a:pPr>
            <a:fld id="{D76B855D-E9CC-4FF8-AD85-6CDC7B89A0DE}" type="slidenum">
              <a:rPr kumimoji="0" lang="en-US" b="0" i="0" u="none" strike="noStrike" normalizeH="0" noProof="0">
                <a:ln>
                  <a:noFill/>
                </a:ln>
                <a:solidFill>
                  <a:prstClr val="black">
                    <a:tint val="75000"/>
                  </a:prstClr>
                </a:solidFill>
                <a:effectLst/>
                <a:uLnTx/>
                <a:uFillTx/>
              </a:rPr>
              <a:t>10</a:t>
            </a:fld>
            <a:endParaRPr kumimoji="0" lang="en-US" b="0" i="0" u="none" strike="noStrike" normalizeH="0" noProof="0">
              <a:ln>
                <a:noFill/>
              </a:ln>
              <a:solidFill>
                <a:prstClr val="black">
                  <a:tint val="75000"/>
                </a:prstClr>
              </a:solidFill>
              <a:effectLst/>
              <a:uLnTx/>
              <a:uFillTx/>
            </a:endParaRPr>
          </a:p>
        </p:txBody>
      </p:sp>
      <p:pic>
        <p:nvPicPr>
          <p:cNvPr id="3" name="Picture 5"/>
          <p:cNvPicPr>
            <a:picLocks noGrp="1" noChangeAspect="1"/>
          </p:cNvPicPr>
          <p:nvPr>
            <p:ph idx="1"/>
          </p:nvPr>
        </p:nvPicPr>
        <p:blipFill>
          <a:blip r:embed="rId2"/>
          <a:stretch>
            <a:fillRect/>
          </a:stretch>
        </p:blipFill>
        <p:spPr>
          <a:xfrm>
            <a:off x="198755" y="1113790"/>
            <a:ext cx="7091045" cy="463042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Freeform: Shape 31"/>
          <p:cNvSpPr>
            <a:spLocks noGrp="1" noRot="1" noChangeAspect="1" noMove="1" noResize="1" noEditPoints="1" noAdjustHandles="1" noChangeArrowheads="1" noChangeShapeType="1" noTextEdit="1"/>
          </p:cNvSpPr>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Arc 33"/>
          <p:cNvSpPr>
            <a:spLocks noGrp="1" noRot="1" noChangeAspect="1" noMove="1" noResize="1" noEditPoints="1" noAdjustHandles="1" noChangeArrowheads="1" noChangeShapeType="1" noTextEdit="1"/>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36" name="Rectangle 35"/>
          <p:cNvSpPr>
            <a:spLocks noGrp="1" noRot="1" noChangeAspect="1" noMove="1" noResize="1" noEditPoints="1" noAdjustHandles="1" noChangeArrowheads="1" noChangeShapeType="1" noTextEdit="1"/>
          </p:cNvSpPr>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6746240" y="1682750"/>
            <a:ext cx="5189855" cy="1325880"/>
          </a:xfrm>
        </p:spPr>
        <p:txBody>
          <a:bodyPr vert="horz" lIns="91440" tIns="45720" rIns="91440" bIns="45720" rtlCol="0" anchor="b">
            <a:normAutofit fontScale="90000"/>
          </a:bodyPr>
          <a:lstStyle/>
          <a:p>
            <a:pPr algn="ctr"/>
            <a:r>
              <a:rPr lang="en-US" sz="6000" b="1" kern="1200">
                <a:solidFill>
                  <a:schemeClr val="tx1"/>
                </a:solidFill>
                <a:latin typeface="+mj-lt"/>
                <a:ea typeface="+mj-ea"/>
                <a:cs typeface="+mj-cs"/>
              </a:rPr>
              <a:t>CƠ SỞ </a:t>
            </a:r>
            <a:br>
              <a:rPr lang="en-US" sz="6000" b="1" kern="1200">
                <a:solidFill>
                  <a:schemeClr val="tx1"/>
                </a:solidFill>
                <a:latin typeface="+mj-lt"/>
                <a:ea typeface="+mj-ea"/>
                <a:cs typeface="+mj-cs"/>
              </a:rPr>
            </a:br>
            <a:r>
              <a:rPr lang="en-US" sz="6000" b="1" kern="1200">
                <a:solidFill>
                  <a:schemeClr val="tx1"/>
                </a:solidFill>
                <a:latin typeface="+mj-lt"/>
                <a:ea typeface="+mj-ea"/>
                <a:cs typeface="+mj-cs"/>
              </a:rPr>
              <a:t>DỮ LIỆU</a:t>
            </a:r>
          </a:p>
        </p:txBody>
      </p:sp>
      <p:sp>
        <p:nvSpPr>
          <p:cNvPr id="38" name="Freeform: Shape 37"/>
          <p:cNvSpPr>
            <a:spLocks noGrp="1" noRot="1" noChangeAspect="1" noMove="1" noResize="1" noEditPoints="1" noAdjustHandles="1" noChangeArrowheads="1" noChangeShapeType="1" noTextEdit="1"/>
          </p:cNvSpPr>
          <p:nvPr/>
        </p:nvSpPr>
        <p:spPr>
          <a:xfrm>
            <a:off x="6604059"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 name="Freeform: Shape 39"/>
          <p:cNvSpPr>
            <a:spLocks noGrp="1" noRot="1" noChangeAspect="1" noMove="1" noResize="1" noEditPoints="1" noAdjustHandles="1" noChangeArrowheads="1" noChangeShapeType="1" noTextEdit="1"/>
          </p:cNvSpPr>
          <p:nvPr/>
        </p:nvSpPr>
        <p:spPr>
          <a:xfrm>
            <a:off x="10567336"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Freeform: Shape 41"/>
          <p:cNvSpPr>
            <a:spLocks noGrp="1" noRot="1" noChangeAspect="1" noMove="1" noResize="1" noEditPoints="1" noAdjustHandles="1" noChangeArrowheads="1" noChangeShapeType="1" noTextEdit="1"/>
          </p:cNvSpPr>
          <p:nvPr/>
        </p:nvSpPr>
        <p:spPr>
          <a:xfrm>
            <a:off x="12032259"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2"/>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vert="horz" lIns="91440" tIns="45720" rIns="91440" bIns="45720" rtlCol="0" anchor="ctr">
            <a:normAutofit/>
          </a:bodyPr>
          <a:lstStyle/>
          <a:p>
            <a:pPr>
              <a:spcAft>
                <a:spcPts val="600"/>
              </a:spcAft>
              <a:defRPr/>
            </a:pPr>
            <a:fld id="{D76B855D-E9CC-4FF8-AD85-6CDC7B89A0DE}" type="slidenum">
              <a:rPr lang="en-US">
                <a:solidFill>
                  <a:prstClr val="black">
                    <a:tint val="75000"/>
                  </a:prstClr>
                </a:solidFill>
              </a:rPr>
              <a:t>11</a:t>
            </a:fld>
            <a:endParaRPr lang="en-US">
              <a:solidFill>
                <a:prstClr val="black">
                  <a:tint val="75000"/>
                </a:prstClr>
              </a:solidFill>
            </a:endParaRPr>
          </a:p>
        </p:txBody>
      </p:sp>
      <p:sp>
        <p:nvSpPr>
          <p:cNvPr id="44" name="Freeform: Shape 43"/>
          <p:cNvSpPr>
            <a:spLocks noGrp="1" noRot="1" noChangeAspect="1" noMove="1" noResize="1" noEditPoints="1" noAdjustHandles="1" noChangeArrowheads="1" noChangeShapeType="1" noTextEdit="1"/>
          </p:cNvSpPr>
          <p:nvPr/>
        </p:nvSpPr>
        <p:spPr>
          <a:xfrm>
            <a:off x="7148440"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Freeform: Shape 45"/>
          <p:cNvSpPr>
            <a:spLocks noGrp="1" noRot="1" noChangeAspect="1" noMove="1" noResize="1" noEditPoints="1" noAdjustHandles="1" noChangeArrowheads="1" noChangeShapeType="1" noTextEdit="1"/>
          </p:cNvSpPr>
          <p:nvPr/>
        </p:nvSpPr>
        <p:spPr>
          <a:xfrm>
            <a:off x="6647511"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8" name="Freeform: Shape 47"/>
          <p:cNvSpPr>
            <a:spLocks noGrp="1" noRot="1" noChangeAspect="1" noMove="1" noResize="1" noEditPoints="1" noAdjustHandles="1" noChangeArrowheads="1" noChangeShapeType="1" noTextEdit="1"/>
          </p:cNvSpPr>
          <p:nvPr/>
        </p:nvSpPr>
        <p:spPr>
          <a:xfrm>
            <a:off x="10643820" y="5835650"/>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16" name="Picture 6"/>
          <p:cNvPicPr>
            <a:picLocks noGrp="1" noChangeAspect="1"/>
          </p:cNvPicPr>
          <p:nvPr>
            <p:ph idx="1"/>
          </p:nvPr>
        </p:nvPicPr>
        <p:blipFill>
          <a:blip r:embed="rId2"/>
          <a:stretch>
            <a:fillRect/>
          </a:stretch>
        </p:blipFill>
        <p:spPr>
          <a:xfrm>
            <a:off x="334645" y="1209675"/>
            <a:ext cx="7602855" cy="4508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Placeholder 5" descr="boy playing in playground in front of apartment building&#10;"/>
          <p:cNvPicPr>
            <a:picLocks noGrp="1" noChangeAspect="1"/>
          </p:cNvPicPr>
          <p:nvPr>
            <p:ph type="pic" sz="quarter" idx="10"/>
          </p:nvPr>
        </p:nvPicPr>
        <p:blipFill rotWithShape="1">
          <a:blip r:embed="rId2"/>
          <a:srcRect/>
          <a:stretch>
            <a:fillRect/>
          </a:stretch>
        </p:blipFill>
        <p:spPr/>
      </p:pic>
      <p:sp>
        <p:nvSpPr>
          <p:cNvPr id="8" name="Title 7"/>
          <p:cNvSpPr>
            <a:spLocks noGrp="1"/>
          </p:cNvSpPr>
          <p:nvPr>
            <p:ph type="title"/>
          </p:nvPr>
        </p:nvSpPr>
        <p:spPr/>
        <p:txBody>
          <a:bodyPr/>
          <a:lstStyle/>
          <a:p>
            <a:r>
              <a:rPr lang="vi-VN" altLang="en-US" sz="5600"/>
              <a:t>THANKS YOU</a:t>
            </a:r>
            <a:r>
              <a:rPr lang="en-US" sz="5600"/>
              <a:t>.</a:t>
            </a:r>
          </a:p>
        </p:txBody>
      </p:sp>
      <p:sp>
        <p:nvSpPr>
          <p:cNvPr id="14" name="Arc 13"/>
          <p:cNvSpPr/>
          <p:nvPr/>
        </p:nvSpPr>
        <p:spPr>
          <a:xfrm rot="9366740" flipV="1">
            <a:off x="2607299" y="8363"/>
            <a:ext cx="6816262" cy="6816262"/>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Oval 15"/>
          <p:cNvSpPr/>
          <p:nvPr/>
        </p:nvSpPr>
        <p:spPr>
          <a:xfrm>
            <a:off x="8153400" y="4609861"/>
            <a:ext cx="873032" cy="8493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Date Placeholder 16"/>
          <p:cNvSpPr>
            <a:spLocks noGrp="1"/>
          </p:cNvSpPr>
          <p:nvPr>
            <p:ph type="dt" sz="half" idx="11"/>
          </p:nvPr>
        </p:nvSpPr>
        <p:spPr/>
        <p:txBody>
          <a:bodyPr/>
          <a:lstStyle/>
          <a:p>
            <a:pPr>
              <a:defRPr/>
            </a:pPr>
            <a:r>
              <a:rPr lang="en-US">
                <a:latin typeface="Calibri" panose="020F0502020204030204"/>
              </a:rPr>
              <a:t>9/3/20XX</a:t>
            </a:r>
          </a:p>
        </p:txBody>
      </p:sp>
      <p:sp>
        <p:nvSpPr>
          <p:cNvPr id="18" name="Footer Placeholder 17"/>
          <p:cNvSpPr>
            <a:spLocks noGrp="1"/>
          </p:cNvSpPr>
          <p:nvPr>
            <p:ph type="ftr" sz="quarter" idx="12"/>
          </p:nvPr>
        </p:nvSpPr>
        <p:spPr/>
        <p:txBody>
          <a:bodyPr/>
          <a:lstStyle/>
          <a:p>
            <a:pPr>
              <a:defRPr/>
            </a:pPr>
            <a:r>
              <a:rPr lang="en-US">
                <a:latin typeface="Calibri" panose="020F0502020204030204"/>
              </a:rPr>
              <a:t>Presentation Title</a:t>
            </a:r>
          </a:p>
        </p:txBody>
      </p:sp>
      <p:sp>
        <p:nvSpPr>
          <p:cNvPr id="19" name="Slide Number Placeholder 18"/>
          <p:cNvSpPr>
            <a:spLocks noGrp="1"/>
          </p:cNvSpPr>
          <p:nvPr>
            <p:ph type="sldNum" sz="quarter" idx="13"/>
          </p:nvPr>
        </p:nvSpPr>
        <p:spPr/>
        <p:txBody>
          <a:bodyPr/>
          <a:lstStyle/>
          <a:p>
            <a:pPr>
              <a:defRPr/>
            </a:pPr>
            <a:fld id="{D76B855D-E9CC-4FF8-AD85-6CDC7B89A0DE}" type="slidenum">
              <a:rPr lang="en-US" smtClean="0">
                <a:latin typeface="Calibri" panose="020F0502020204030204"/>
              </a:rPr>
              <a:t>12</a:t>
            </a:fld>
            <a:endParaRPr lang="en-US">
              <a:latin typeface="Calibri" panose="020F0502020204030204"/>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A37D7-C38D-79A8-D8FD-8B34127578D5}"/>
              </a:ext>
            </a:extLst>
          </p:cNvPr>
          <p:cNvSpPr>
            <a:spLocks noGrp="1"/>
          </p:cNvSpPr>
          <p:nvPr>
            <p:ph type="title"/>
          </p:nvPr>
        </p:nvSpPr>
        <p:spPr/>
        <p:txBody>
          <a:bodyPr/>
          <a:lstStyle/>
          <a:p>
            <a:r>
              <a:rPr lang="vi-VN"/>
              <a:t>LÝ DO CHỌN ĐỀ TÀI </a:t>
            </a:r>
            <a:endParaRPr lang="en-GB"/>
          </a:p>
        </p:txBody>
      </p:sp>
      <p:sp>
        <p:nvSpPr>
          <p:cNvPr id="3" name="Content Placeholder 2">
            <a:extLst>
              <a:ext uri="{FF2B5EF4-FFF2-40B4-BE49-F238E27FC236}">
                <a16:creationId xmlns:a16="http://schemas.microsoft.com/office/drawing/2014/main" id="{02B5FFA2-358F-7186-124A-2B24A80463BD}"/>
              </a:ext>
            </a:extLst>
          </p:cNvPr>
          <p:cNvSpPr>
            <a:spLocks noGrp="1"/>
          </p:cNvSpPr>
          <p:nvPr>
            <p:ph idx="1"/>
          </p:nvPr>
        </p:nvSpPr>
        <p:spPr>
          <a:xfrm>
            <a:off x="5181600" y="1393334"/>
            <a:ext cx="7010400" cy="4279525"/>
          </a:xfrm>
        </p:spPr>
        <p:txBody>
          <a:bodyPr>
            <a:noAutofit/>
          </a:bodyPr>
          <a:lstStyle/>
          <a:p>
            <a:pPr>
              <a:lnSpc>
                <a:spcPct val="150000"/>
              </a:lnSpc>
            </a:pPr>
            <a:r>
              <a:rPr lang="vi-VN" sz="2400">
                <a:effectLst/>
                <a:latin typeface="Times New Roman" panose="02020603050405020304" pitchFamily="18" charset="0"/>
                <a:ea typeface="SimSun" panose="02010600030101010101" pitchFamily="2" charset="-122"/>
                <a:cs typeface="Times New Roman" panose="02020603050405020304" pitchFamily="18" charset="0"/>
              </a:rPr>
              <a:t>-Hiện nay, thời gian đọc sách trung bình của người Việt Nam rất thấp và thấp hơn nhiều so với các nước trong khu vực và toàn thế giới. Vì vậy, việc thúc đẩy việc đọc sách nhóm chúng em đã quyết định chọn để tài này.</a:t>
            </a:r>
            <a:endParaRPr lang="en-GB" sz="2400">
              <a:effectLst/>
              <a:latin typeface="Calibri" panose="020F0502020204030204" pitchFamily="34" charset="0"/>
              <a:ea typeface="SimSun" panose="02010600030101010101" pitchFamily="2" charset="-122"/>
              <a:cs typeface="Times New Roman" panose="02020603050405020304" pitchFamily="18" charset="0"/>
            </a:endParaRPr>
          </a:p>
        </p:txBody>
      </p:sp>
      <p:sp>
        <p:nvSpPr>
          <p:cNvPr id="4" name="Date Placeholder 3">
            <a:extLst>
              <a:ext uri="{FF2B5EF4-FFF2-40B4-BE49-F238E27FC236}">
                <a16:creationId xmlns:a16="http://schemas.microsoft.com/office/drawing/2014/main" id="{D3704290-858E-22A6-A521-9785F09C1858}"/>
              </a:ext>
            </a:extLst>
          </p:cNvPr>
          <p:cNvSpPr>
            <a:spLocks noGrp="1"/>
          </p:cNvSpPr>
          <p:nvPr>
            <p:ph type="dt" sz="half" idx="10"/>
          </p:nvPr>
        </p:nvSpPr>
        <p:spPr/>
        <p:txBody>
          <a:bodyPr/>
          <a:lstStyle/>
          <a:p>
            <a:pPr>
              <a:defRPr/>
            </a:pPr>
            <a:r>
              <a:rPr lang="en-US">
                <a:solidFill>
                  <a:prstClr val="black">
                    <a:tint val="75000"/>
                  </a:prstClr>
                </a:solidFill>
              </a:rPr>
              <a:t>9/3/20XX</a:t>
            </a:r>
          </a:p>
        </p:txBody>
      </p:sp>
      <p:sp>
        <p:nvSpPr>
          <p:cNvPr id="5" name="Footer Placeholder 4">
            <a:extLst>
              <a:ext uri="{FF2B5EF4-FFF2-40B4-BE49-F238E27FC236}">
                <a16:creationId xmlns:a16="http://schemas.microsoft.com/office/drawing/2014/main" id="{197D6C0A-06F8-9921-763E-ECE50CEB1DC4}"/>
              </a:ext>
            </a:extLst>
          </p:cNvPr>
          <p:cNvSpPr>
            <a:spLocks noGrp="1"/>
          </p:cNvSpPr>
          <p:nvPr>
            <p:ph type="ftr" sz="quarter" idx="11"/>
          </p:nvPr>
        </p:nvSpPr>
        <p:spPr/>
        <p:txBody>
          <a:bodyPr/>
          <a:lstStyle/>
          <a:p>
            <a:pPr>
              <a:defRPr/>
            </a:pPr>
            <a:r>
              <a:rPr lang="en-US">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6AD6E559-DA0A-E64E-658C-762C7A43AA60}"/>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t>2</a:t>
            </a:fld>
            <a:endParaRPr lang="en-US">
              <a:solidFill>
                <a:prstClr val="black">
                  <a:tint val="75000"/>
                </a:prstClr>
              </a:solidFill>
            </a:endParaRPr>
          </a:p>
        </p:txBody>
      </p:sp>
    </p:spTree>
    <p:extLst>
      <p:ext uri="{BB962C8B-B14F-4D97-AF65-F5344CB8AC3E}">
        <p14:creationId xmlns:p14="http://schemas.microsoft.com/office/powerpoint/2010/main" val="1571811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4FC65-FABC-6DA9-B099-3D88598472D2}"/>
              </a:ext>
            </a:extLst>
          </p:cNvPr>
          <p:cNvSpPr>
            <a:spLocks noGrp="1"/>
          </p:cNvSpPr>
          <p:nvPr>
            <p:ph type="title"/>
          </p:nvPr>
        </p:nvSpPr>
        <p:spPr/>
        <p:txBody>
          <a:bodyPr/>
          <a:lstStyle/>
          <a:p>
            <a:r>
              <a:rPr lang="vi-VN"/>
              <a:t>TÍNH CẤP THIẾT</a:t>
            </a:r>
            <a:endParaRPr lang="en-GB"/>
          </a:p>
        </p:txBody>
      </p:sp>
      <p:sp>
        <p:nvSpPr>
          <p:cNvPr id="3" name="Content Placeholder 2">
            <a:extLst>
              <a:ext uri="{FF2B5EF4-FFF2-40B4-BE49-F238E27FC236}">
                <a16:creationId xmlns:a16="http://schemas.microsoft.com/office/drawing/2014/main" id="{747E2083-80AF-7487-AD75-8CFADDC195FF}"/>
              </a:ext>
            </a:extLst>
          </p:cNvPr>
          <p:cNvSpPr>
            <a:spLocks noGrp="1"/>
          </p:cNvSpPr>
          <p:nvPr>
            <p:ph idx="1"/>
          </p:nvPr>
        </p:nvSpPr>
        <p:spPr>
          <a:xfrm>
            <a:off x="5334132" y="1536192"/>
            <a:ext cx="5638535" cy="3931920"/>
          </a:xfrm>
        </p:spPr>
        <p:txBody>
          <a:bodyPr>
            <a:noAutofit/>
          </a:bodyPr>
          <a:lstStyle/>
          <a:p>
            <a:r>
              <a:rPr lang="vi-VN" sz="2400" dirty="0">
                <a:effectLst/>
                <a:latin typeface="Times New Roman" panose="02020603050405020304" pitchFamily="18" charset="0"/>
                <a:ea typeface="SimSun" panose="02010600030101010101" pitchFamily="2" charset="-122"/>
              </a:rPr>
              <a:t>-Là sinh viên tại trường Đại học An Giang, quy trình mượn trả sách truyền thống ở trường DHAG chưa thu hút được lượng lớn sinh viên do phải mượn sách một cách thủ công và phải đi đến thư viện để tìm kiếm sách. Vì vậy, việc xây dựng một trang Web để sinh viên và mọi người có thể dễ dàng lựa chọn quyển sách cho mình một cách dễ dàng qua đó nâng cao thời gian đọc sách cũng như khả năng tự học cho sinh viên.</a:t>
            </a:r>
            <a:endParaRPr lang="en-GB" sz="2400" dirty="0"/>
          </a:p>
          <a:p>
            <a:endParaRPr lang="en-GB" sz="2400" dirty="0"/>
          </a:p>
        </p:txBody>
      </p:sp>
      <p:sp>
        <p:nvSpPr>
          <p:cNvPr id="4" name="Date Placeholder 3">
            <a:extLst>
              <a:ext uri="{FF2B5EF4-FFF2-40B4-BE49-F238E27FC236}">
                <a16:creationId xmlns:a16="http://schemas.microsoft.com/office/drawing/2014/main" id="{6FD0EE89-9374-96DF-1B06-95CC14E91901}"/>
              </a:ext>
            </a:extLst>
          </p:cNvPr>
          <p:cNvSpPr>
            <a:spLocks noGrp="1"/>
          </p:cNvSpPr>
          <p:nvPr>
            <p:ph type="dt" sz="half" idx="10"/>
          </p:nvPr>
        </p:nvSpPr>
        <p:spPr/>
        <p:txBody>
          <a:bodyPr/>
          <a:lstStyle/>
          <a:p>
            <a:pPr>
              <a:defRPr/>
            </a:pPr>
            <a:r>
              <a:rPr lang="en-US">
                <a:solidFill>
                  <a:prstClr val="black">
                    <a:tint val="75000"/>
                  </a:prstClr>
                </a:solidFill>
              </a:rPr>
              <a:t>9/3/20XX</a:t>
            </a:r>
          </a:p>
        </p:txBody>
      </p:sp>
      <p:sp>
        <p:nvSpPr>
          <p:cNvPr id="5" name="Footer Placeholder 4">
            <a:extLst>
              <a:ext uri="{FF2B5EF4-FFF2-40B4-BE49-F238E27FC236}">
                <a16:creationId xmlns:a16="http://schemas.microsoft.com/office/drawing/2014/main" id="{370AC6F7-0ED2-E267-3141-6F5082AA5C37}"/>
              </a:ext>
            </a:extLst>
          </p:cNvPr>
          <p:cNvSpPr>
            <a:spLocks noGrp="1"/>
          </p:cNvSpPr>
          <p:nvPr>
            <p:ph type="ftr" sz="quarter" idx="11"/>
          </p:nvPr>
        </p:nvSpPr>
        <p:spPr/>
        <p:txBody>
          <a:bodyPr/>
          <a:lstStyle/>
          <a:p>
            <a:pPr>
              <a:defRPr/>
            </a:pPr>
            <a:r>
              <a:rPr lang="en-US">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97F45A1E-C027-0137-FCF4-0F340D471C9C}"/>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t>3</a:t>
            </a:fld>
            <a:endParaRPr lang="en-US">
              <a:solidFill>
                <a:prstClr val="black">
                  <a:tint val="75000"/>
                </a:prstClr>
              </a:solidFill>
            </a:endParaRPr>
          </a:p>
        </p:txBody>
      </p:sp>
    </p:spTree>
    <p:extLst>
      <p:ext uri="{BB962C8B-B14F-4D97-AF65-F5344CB8AC3E}">
        <p14:creationId xmlns:p14="http://schemas.microsoft.com/office/powerpoint/2010/main" val="25057562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8B030-222B-8AF6-183F-126A919B521E}"/>
              </a:ext>
            </a:extLst>
          </p:cNvPr>
          <p:cNvSpPr>
            <a:spLocks noGrp="1"/>
          </p:cNvSpPr>
          <p:nvPr>
            <p:ph type="title"/>
          </p:nvPr>
        </p:nvSpPr>
        <p:spPr/>
        <p:txBody>
          <a:bodyPr/>
          <a:lstStyle/>
          <a:p>
            <a:r>
              <a:rPr lang="vi-VN"/>
              <a:t>MÔ TẢ ĐỀ TÀI</a:t>
            </a:r>
            <a:endParaRPr lang="en-GB"/>
          </a:p>
        </p:txBody>
      </p:sp>
      <p:sp>
        <p:nvSpPr>
          <p:cNvPr id="3" name="Content Placeholder 2">
            <a:extLst>
              <a:ext uri="{FF2B5EF4-FFF2-40B4-BE49-F238E27FC236}">
                <a16:creationId xmlns:a16="http://schemas.microsoft.com/office/drawing/2014/main" id="{33EF3DEE-EF82-056F-6D81-F37FB3553C86}"/>
              </a:ext>
            </a:extLst>
          </p:cNvPr>
          <p:cNvSpPr>
            <a:spLocks noGrp="1"/>
          </p:cNvSpPr>
          <p:nvPr>
            <p:ph idx="1"/>
          </p:nvPr>
        </p:nvSpPr>
        <p:spPr>
          <a:xfrm>
            <a:off x="5361368" y="1477485"/>
            <a:ext cx="5111496" cy="3931920"/>
          </a:xfrm>
        </p:spPr>
        <p:txBody>
          <a:bodyPr/>
          <a:lstStyle/>
          <a:p>
            <a:r>
              <a:rPr lang="vi-VN" sz="1800" dirty="0">
                <a:effectLst/>
                <a:latin typeface="Times New Roman" panose="02020603050405020304" pitchFamily="18" charset="0"/>
                <a:ea typeface="SimSun" panose="02010600030101010101" pitchFamily="2" charset="-122"/>
                <a:cs typeface="Times New Roman" panose="02020603050405020304" pitchFamily="18" charset="0"/>
              </a:rPr>
              <a:t>-</a:t>
            </a:r>
            <a:r>
              <a:rPr lang="vi-VN" sz="2400" dirty="0">
                <a:effectLst/>
                <a:latin typeface="Times New Roman" panose="02020603050405020304" pitchFamily="18" charset="0"/>
                <a:ea typeface="SimSun" panose="02010600030101010101" pitchFamily="2" charset="-122"/>
                <a:cs typeface="Times New Roman" panose="02020603050405020304" pitchFamily="18" charset="0"/>
              </a:rPr>
              <a:t>Hệ thống quản lý mượn/trả sách cho phép người dùng có thể truy cập tìm kiếm sách mà bản thân mong muốn sau đó tiến hành đặt mượn sách sau đó đến thư viện tìm sách theo đơn mượn đã đăng ký. Trả sách, người quản lý xác nhận sách đã trả và đánh dấu đơn mượn “đã trả”</a:t>
            </a:r>
            <a:endParaRPr lang="en-GB" dirty="0"/>
          </a:p>
        </p:txBody>
      </p:sp>
      <p:sp>
        <p:nvSpPr>
          <p:cNvPr id="4" name="Date Placeholder 3">
            <a:extLst>
              <a:ext uri="{FF2B5EF4-FFF2-40B4-BE49-F238E27FC236}">
                <a16:creationId xmlns:a16="http://schemas.microsoft.com/office/drawing/2014/main" id="{1D9D4FE4-93E8-63CA-3A57-CD13CD70210B}"/>
              </a:ext>
            </a:extLst>
          </p:cNvPr>
          <p:cNvSpPr>
            <a:spLocks noGrp="1"/>
          </p:cNvSpPr>
          <p:nvPr>
            <p:ph type="dt" sz="half" idx="10"/>
          </p:nvPr>
        </p:nvSpPr>
        <p:spPr/>
        <p:txBody>
          <a:bodyPr/>
          <a:lstStyle/>
          <a:p>
            <a:pPr>
              <a:defRPr/>
            </a:pPr>
            <a:r>
              <a:rPr lang="en-US">
                <a:solidFill>
                  <a:prstClr val="black">
                    <a:tint val="75000"/>
                  </a:prstClr>
                </a:solidFill>
              </a:rPr>
              <a:t>9/3/20XX</a:t>
            </a:r>
          </a:p>
        </p:txBody>
      </p:sp>
      <p:sp>
        <p:nvSpPr>
          <p:cNvPr id="5" name="Footer Placeholder 4">
            <a:extLst>
              <a:ext uri="{FF2B5EF4-FFF2-40B4-BE49-F238E27FC236}">
                <a16:creationId xmlns:a16="http://schemas.microsoft.com/office/drawing/2014/main" id="{C72B124D-CAF9-6E41-9C34-302F8C5FB79C}"/>
              </a:ext>
            </a:extLst>
          </p:cNvPr>
          <p:cNvSpPr>
            <a:spLocks noGrp="1"/>
          </p:cNvSpPr>
          <p:nvPr>
            <p:ph type="ftr" sz="quarter" idx="11"/>
          </p:nvPr>
        </p:nvSpPr>
        <p:spPr/>
        <p:txBody>
          <a:bodyPr/>
          <a:lstStyle/>
          <a:p>
            <a:pPr>
              <a:defRPr/>
            </a:pPr>
            <a:r>
              <a:rPr lang="en-US">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6EB433DA-7CD0-80CF-83D2-A2E75E445DC3}"/>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t>4</a:t>
            </a:fld>
            <a:endParaRPr lang="en-US">
              <a:solidFill>
                <a:prstClr val="black">
                  <a:tint val="75000"/>
                </a:prstClr>
              </a:solidFill>
            </a:endParaRPr>
          </a:p>
        </p:txBody>
      </p:sp>
    </p:spTree>
    <p:extLst>
      <p:ext uri="{BB962C8B-B14F-4D97-AF65-F5344CB8AC3E}">
        <p14:creationId xmlns:p14="http://schemas.microsoft.com/office/powerpoint/2010/main" val="10591924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0"/>
          <p:cNvSpPr>
            <a:spLocks noGrp="1" noRot="1" noChangeAspect="1" noMove="1" noResize="1" noEditPoints="1" noAdjustHandles="1" noChangeArrowheads="1" noChangeShapeType="1" noTextEdit="1"/>
          </p:cNvSpPr>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2"/>
          <p:cNvSpPr>
            <a:spLocks noGrp="1" noRot="1" noChangeAspect="1" noMove="1" noResize="1" noEditPoints="1" noAdjustHandles="1" noChangeArrowheads="1" noChangeShapeType="1" noTextEdit="1"/>
          </p:cNvSpPr>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686834" y="1153572"/>
            <a:ext cx="3200400" cy="4461163"/>
          </a:xfrm>
        </p:spPr>
        <p:txBody>
          <a:bodyPr>
            <a:normAutofit/>
          </a:bodyPr>
          <a:lstStyle/>
          <a:p>
            <a:r>
              <a:rPr lang="vi-VN">
                <a:solidFill>
                  <a:srgbClr val="FFFFFF"/>
                </a:solidFill>
              </a:rPr>
              <a:t>TỔNG QUAN ĐỀ TÀI</a:t>
            </a:r>
            <a:endParaRPr lang="en-US">
              <a:solidFill>
                <a:srgbClr val="FFFFFF"/>
              </a:solidFill>
            </a:endParaRPr>
          </a:p>
        </p:txBody>
      </p:sp>
      <p:sp>
        <p:nvSpPr>
          <p:cNvPr id="3" name="Content Placeholder 2"/>
          <p:cNvSpPr>
            <a:spLocks noGrp="1"/>
          </p:cNvSpPr>
          <p:nvPr>
            <p:ph idx="1"/>
          </p:nvPr>
        </p:nvSpPr>
        <p:spPr>
          <a:xfrm>
            <a:off x="4447308" y="591344"/>
            <a:ext cx="6906491" cy="5585619"/>
          </a:xfrm>
        </p:spPr>
        <p:txBody>
          <a:bodyPr anchor="ctr">
            <a:normAutofit/>
          </a:bodyPr>
          <a:lstStyle/>
          <a:p>
            <a:pPr marL="0" indent="0">
              <a:buNone/>
            </a:pPr>
            <a:r>
              <a:rPr lang="en-US" b="1" i="1" dirty="0"/>
              <a:t>SƠ LƯỢC:</a:t>
            </a:r>
          </a:p>
          <a:p>
            <a:r>
              <a:rPr lang="vi-VN" altLang="en-US" i="1" dirty="0">
                <a:latin typeface="Times New Roman" panose="02020603050405020304" pitchFamily="18" charset="0"/>
                <a:cs typeface="Times New Roman" panose="02020603050405020304" pitchFamily="18" charset="0"/>
              </a:rPr>
              <a:t>*</a:t>
            </a:r>
            <a:r>
              <a:rPr lang="en-US" altLang="ko-KR" i="1" dirty="0" err="1">
                <a:latin typeface="Times New Roman" panose="02020603050405020304" pitchFamily="18" charset="0"/>
                <a:cs typeface="Times New Roman" panose="02020603050405020304" pitchFamily="18" charset="0"/>
              </a:rPr>
              <a:t>Hệ</a:t>
            </a:r>
            <a:r>
              <a:rPr lang="en-US" altLang="ko-KR" i="1" dirty="0">
                <a:latin typeface="Times New Roman" panose="02020603050405020304" pitchFamily="18" charset="0"/>
                <a:cs typeface="Times New Roman" panose="02020603050405020304" pitchFamily="18" charset="0"/>
              </a:rPr>
              <a:t> </a:t>
            </a:r>
            <a:r>
              <a:rPr lang="en-US" altLang="ko-KR" i="1" dirty="0" err="1">
                <a:latin typeface="Times New Roman" panose="02020603050405020304" pitchFamily="18" charset="0"/>
                <a:cs typeface="Times New Roman" panose="02020603050405020304" pitchFamily="18" charset="0"/>
              </a:rPr>
              <a:t>thống</a:t>
            </a:r>
            <a:r>
              <a:rPr lang="en-US" altLang="ko-KR" i="1" dirty="0">
                <a:latin typeface="Times New Roman" panose="02020603050405020304" pitchFamily="18" charset="0"/>
                <a:cs typeface="Times New Roman" panose="02020603050405020304" pitchFamily="18" charset="0"/>
              </a:rPr>
              <a:t> </a:t>
            </a:r>
            <a:r>
              <a:rPr lang="en-US" altLang="ko-KR" i="1" dirty="0" err="1">
                <a:latin typeface="Times New Roman" panose="02020603050405020304" pitchFamily="18" charset="0"/>
                <a:cs typeface="Times New Roman" panose="02020603050405020304" pitchFamily="18" charset="0"/>
              </a:rPr>
              <a:t>quản</a:t>
            </a:r>
            <a:r>
              <a:rPr lang="en-US" altLang="ko-KR" i="1" dirty="0">
                <a:latin typeface="Times New Roman" panose="02020603050405020304" pitchFamily="18" charset="0"/>
                <a:cs typeface="Times New Roman" panose="02020603050405020304" pitchFamily="18" charset="0"/>
              </a:rPr>
              <a:t> </a:t>
            </a:r>
            <a:r>
              <a:rPr lang="en-US" altLang="ko-KR" i="1" dirty="0" err="1">
                <a:latin typeface="Times New Roman" panose="02020603050405020304" pitchFamily="18" charset="0"/>
                <a:cs typeface="Times New Roman" panose="02020603050405020304" pitchFamily="18" charset="0"/>
              </a:rPr>
              <a:t>lý</a:t>
            </a:r>
            <a:r>
              <a:rPr lang="en-US" altLang="ko-KR" i="1" dirty="0">
                <a:latin typeface="Times New Roman" panose="02020603050405020304" pitchFamily="18" charset="0"/>
                <a:cs typeface="Times New Roman" panose="02020603050405020304" pitchFamily="18" charset="0"/>
              </a:rPr>
              <a:t> </a:t>
            </a:r>
            <a:r>
              <a:rPr lang="en-US" altLang="ko-KR" i="1" dirty="0" err="1">
                <a:latin typeface="Times New Roman" panose="02020603050405020304" pitchFamily="18" charset="0"/>
                <a:cs typeface="Times New Roman" panose="02020603050405020304" pitchFamily="18" charset="0"/>
              </a:rPr>
              <a:t>mượn</a:t>
            </a:r>
            <a:r>
              <a:rPr lang="en-US" altLang="ko-KR" i="1" dirty="0">
                <a:latin typeface="Times New Roman" panose="02020603050405020304" pitchFamily="18" charset="0"/>
                <a:cs typeface="Times New Roman" panose="02020603050405020304" pitchFamily="18" charset="0"/>
              </a:rPr>
              <a:t> </a:t>
            </a:r>
            <a:r>
              <a:rPr lang="en-US" altLang="ko-KR" i="1" dirty="0" err="1">
                <a:latin typeface="Times New Roman" panose="02020603050405020304" pitchFamily="18" charset="0"/>
                <a:cs typeface="Times New Roman" panose="02020603050405020304" pitchFamily="18" charset="0"/>
              </a:rPr>
              <a:t>trả</a:t>
            </a:r>
            <a:r>
              <a:rPr lang="en-US" altLang="ko-KR" i="1" dirty="0">
                <a:latin typeface="Times New Roman" panose="02020603050405020304" pitchFamily="18" charset="0"/>
                <a:cs typeface="Times New Roman" panose="02020603050405020304" pitchFamily="18" charset="0"/>
              </a:rPr>
              <a:t> </a:t>
            </a:r>
            <a:r>
              <a:rPr lang="en-US" altLang="ko-KR" i="1" dirty="0" err="1">
                <a:latin typeface="Times New Roman" panose="02020603050405020304" pitchFamily="18" charset="0"/>
                <a:cs typeface="Times New Roman" panose="02020603050405020304" pitchFamily="18" charset="0"/>
              </a:rPr>
              <a:t>sách</a:t>
            </a:r>
            <a:r>
              <a:rPr lang="en-US" altLang="ko-KR" i="1" dirty="0">
                <a:latin typeface="Times New Roman" panose="02020603050405020304" pitchFamily="18" charset="0"/>
                <a:cs typeface="Times New Roman" panose="02020603050405020304" pitchFamily="18" charset="0"/>
              </a:rPr>
              <a:t> </a:t>
            </a:r>
            <a:r>
              <a:rPr lang="en-US" altLang="ko-KR" i="1" dirty="0" err="1">
                <a:latin typeface="Times New Roman" panose="02020603050405020304" pitchFamily="18" charset="0"/>
                <a:cs typeface="Times New Roman" panose="02020603050405020304" pitchFamily="18" charset="0"/>
              </a:rPr>
              <a:t>thư</a:t>
            </a:r>
            <a:r>
              <a:rPr lang="en-US" altLang="ko-KR" i="1" dirty="0">
                <a:latin typeface="Times New Roman" panose="02020603050405020304" pitchFamily="18" charset="0"/>
                <a:cs typeface="Times New Roman" panose="02020603050405020304" pitchFamily="18" charset="0"/>
              </a:rPr>
              <a:t> </a:t>
            </a:r>
            <a:r>
              <a:rPr lang="en-US" altLang="ko-KR" i="1" dirty="0" err="1">
                <a:latin typeface="Times New Roman" panose="02020603050405020304" pitchFamily="18" charset="0"/>
                <a:cs typeface="Times New Roman" panose="02020603050405020304" pitchFamily="18" charset="0"/>
              </a:rPr>
              <a:t>viện</a:t>
            </a:r>
            <a:r>
              <a:rPr lang="en-US" altLang="ko-KR" i="1" dirty="0">
                <a:latin typeface="Times New Roman" panose="02020603050405020304" pitchFamily="18" charset="0"/>
                <a:cs typeface="Times New Roman" panose="02020603050405020304" pitchFamily="18" charset="0"/>
              </a:rPr>
              <a:t> </a:t>
            </a:r>
            <a:r>
              <a:rPr lang="en-US" altLang="ko-KR" i="1" dirty="0" err="1">
                <a:latin typeface="Times New Roman" panose="02020603050405020304" pitchFamily="18" charset="0"/>
                <a:cs typeface="Times New Roman" panose="02020603050405020304" pitchFamily="18" charset="0"/>
              </a:rPr>
              <a:t>quản</a:t>
            </a:r>
            <a:r>
              <a:rPr lang="en-US" altLang="ko-KR" i="1" dirty="0">
                <a:latin typeface="Times New Roman" panose="02020603050405020304" pitchFamily="18" charset="0"/>
                <a:cs typeface="Times New Roman" panose="02020603050405020304" pitchFamily="18" charset="0"/>
              </a:rPr>
              <a:t> </a:t>
            </a:r>
            <a:r>
              <a:rPr lang="en-US" altLang="ko-KR" i="1" dirty="0" err="1">
                <a:latin typeface="Times New Roman" panose="02020603050405020304" pitchFamily="18" charset="0"/>
                <a:cs typeface="Times New Roman" panose="02020603050405020304" pitchFamily="18" charset="0"/>
              </a:rPr>
              <a:t>lý</a:t>
            </a:r>
            <a:r>
              <a:rPr lang="en-US" altLang="ko-KR" i="1" dirty="0">
                <a:latin typeface="Times New Roman" panose="02020603050405020304" pitchFamily="18" charset="0"/>
                <a:cs typeface="Times New Roman" panose="02020603050405020304" pitchFamily="18" charset="0"/>
              </a:rPr>
              <a:t> </a:t>
            </a:r>
            <a:r>
              <a:rPr lang="en-US" altLang="ko-KR" i="1" dirty="0" err="1">
                <a:latin typeface="Times New Roman" panose="02020603050405020304" pitchFamily="18" charset="0"/>
                <a:cs typeface="Times New Roman" panose="02020603050405020304" pitchFamily="18" charset="0"/>
              </a:rPr>
              <a:t>các</a:t>
            </a:r>
            <a:r>
              <a:rPr lang="en-US" altLang="ko-KR" i="1" dirty="0">
                <a:latin typeface="Times New Roman" panose="02020603050405020304" pitchFamily="18" charset="0"/>
                <a:cs typeface="Times New Roman" panose="02020603050405020304" pitchFamily="18" charset="0"/>
              </a:rPr>
              <a:t> </a:t>
            </a:r>
            <a:r>
              <a:rPr lang="en-US" altLang="ko-KR" i="1" dirty="0" err="1">
                <a:latin typeface="Times New Roman" panose="02020603050405020304" pitchFamily="18" charset="0"/>
                <a:cs typeface="Times New Roman" panose="02020603050405020304" pitchFamily="18" charset="0"/>
              </a:rPr>
              <a:t>thông</a:t>
            </a:r>
            <a:r>
              <a:rPr lang="en-US" altLang="ko-KR" i="1" dirty="0">
                <a:latin typeface="Times New Roman" panose="02020603050405020304" pitchFamily="18" charset="0"/>
                <a:cs typeface="Times New Roman" panose="02020603050405020304" pitchFamily="18" charset="0"/>
              </a:rPr>
              <a:t> tin </a:t>
            </a:r>
            <a:r>
              <a:rPr lang="en-US" altLang="ko-KR" i="1" dirty="0" err="1">
                <a:latin typeface="Times New Roman" panose="02020603050405020304" pitchFamily="18" charset="0"/>
                <a:cs typeface="Times New Roman" panose="02020603050405020304" pitchFamily="18" charset="0"/>
              </a:rPr>
              <a:t>sinh</a:t>
            </a:r>
            <a:r>
              <a:rPr lang="en-US" altLang="ko-KR" i="1" dirty="0">
                <a:latin typeface="Times New Roman" panose="02020603050405020304" pitchFamily="18" charset="0"/>
                <a:cs typeface="Times New Roman" panose="02020603050405020304" pitchFamily="18" charset="0"/>
              </a:rPr>
              <a:t> </a:t>
            </a:r>
            <a:r>
              <a:rPr lang="en-US" altLang="ko-KR" i="1" dirty="0" err="1">
                <a:latin typeface="Times New Roman" panose="02020603050405020304" pitchFamily="18" charset="0"/>
                <a:cs typeface="Times New Roman" panose="02020603050405020304" pitchFamily="18" charset="0"/>
              </a:rPr>
              <a:t>viên</a:t>
            </a:r>
            <a:r>
              <a:rPr lang="vi-VN" altLang="en-US" i="1" dirty="0">
                <a:latin typeface="Times New Roman" panose="02020603050405020304" pitchFamily="18" charset="0"/>
                <a:cs typeface="Times New Roman" panose="02020603050405020304" pitchFamily="18" charset="0"/>
              </a:rPr>
              <a:t> </a:t>
            </a:r>
            <a:r>
              <a:rPr lang="en-US" altLang="ko-KR" i="1" dirty="0" err="1">
                <a:latin typeface="Times New Roman" panose="02020603050405020304" pitchFamily="18" charset="0"/>
                <a:cs typeface="Times New Roman" panose="02020603050405020304" pitchFamily="18" charset="0"/>
              </a:rPr>
              <a:t>mượn</a:t>
            </a:r>
            <a:r>
              <a:rPr lang="en-US" altLang="ko-KR" i="1" dirty="0">
                <a:latin typeface="Times New Roman" panose="02020603050405020304" pitchFamily="18" charset="0"/>
                <a:cs typeface="Times New Roman" panose="02020603050405020304" pitchFamily="18" charset="0"/>
              </a:rPr>
              <a:t> </a:t>
            </a:r>
            <a:r>
              <a:rPr lang="en-US" altLang="ko-KR" i="1" dirty="0" err="1">
                <a:latin typeface="Times New Roman" panose="02020603050405020304" pitchFamily="18" charset="0"/>
                <a:cs typeface="Times New Roman" panose="02020603050405020304" pitchFamily="18" charset="0"/>
              </a:rPr>
              <a:t>sách</a:t>
            </a:r>
            <a:r>
              <a:rPr lang="en-US" altLang="ko-KR" i="1" dirty="0">
                <a:latin typeface="Times New Roman" panose="02020603050405020304" pitchFamily="18" charset="0"/>
                <a:cs typeface="Times New Roman" panose="02020603050405020304" pitchFamily="18" charset="0"/>
              </a:rPr>
              <a:t>, </a:t>
            </a:r>
            <a:r>
              <a:rPr lang="en-US" altLang="ko-KR" i="1" dirty="0" err="1">
                <a:latin typeface="Times New Roman" panose="02020603050405020304" pitchFamily="18" charset="0"/>
                <a:cs typeface="Times New Roman" panose="02020603050405020304" pitchFamily="18" charset="0"/>
              </a:rPr>
              <a:t>quản</a:t>
            </a:r>
            <a:r>
              <a:rPr lang="en-US" altLang="ko-KR" i="1" dirty="0">
                <a:latin typeface="Times New Roman" panose="02020603050405020304" pitchFamily="18" charset="0"/>
                <a:cs typeface="Times New Roman" panose="02020603050405020304" pitchFamily="18" charset="0"/>
              </a:rPr>
              <a:t> </a:t>
            </a:r>
            <a:r>
              <a:rPr lang="en-US" altLang="ko-KR" i="1" dirty="0" err="1">
                <a:latin typeface="Times New Roman" panose="02020603050405020304" pitchFamily="18" charset="0"/>
                <a:cs typeface="Times New Roman" panose="02020603050405020304" pitchFamily="18" charset="0"/>
              </a:rPr>
              <a:t>lý</a:t>
            </a:r>
            <a:r>
              <a:rPr lang="en-US" altLang="ko-KR" i="1" dirty="0">
                <a:latin typeface="Times New Roman" panose="02020603050405020304" pitchFamily="18" charset="0"/>
                <a:cs typeface="Times New Roman" panose="02020603050405020304" pitchFamily="18" charset="0"/>
              </a:rPr>
              <a:t> </a:t>
            </a:r>
            <a:r>
              <a:rPr lang="en-US" altLang="ko-KR" i="1" dirty="0" err="1">
                <a:latin typeface="Times New Roman" panose="02020603050405020304" pitchFamily="18" charset="0"/>
                <a:cs typeface="Times New Roman" panose="02020603050405020304" pitchFamily="18" charset="0"/>
              </a:rPr>
              <a:t>các</a:t>
            </a:r>
            <a:r>
              <a:rPr lang="en-US" altLang="ko-KR" i="1" dirty="0">
                <a:latin typeface="Times New Roman" panose="02020603050405020304" pitchFamily="18" charset="0"/>
                <a:cs typeface="Times New Roman" panose="02020603050405020304" pitchFamily="18" charset="0"/>
              </a:rPr>
              <a:t> </a:t>
            </a:r>
            <a:r>
              <a:rPr lang="en-US" altLang="ko-KR" i="1" dirty="0" err="1">
                <a:latin typeface="Times New Roman" panose="02020603050405020304" pitchFamily="18" charset="0"/>
                <a:cs typeface="Times New Roman" panose="02020603050405020304" pitchFamily="18" charset="0"/>
              </a:rPr>
              <a:t>đầu</a:t>
            </a:r>
            <a:r>
              <a:rPr lang="en-US" altLang="ko-KR" i="1" dirty="0">
                <a:latin typeface="Times New Roman" panose="02020603050405020304" pitchFamily="18" charset="0"/>
                <a:cs typeface="Times New Roman" panose="02020603050405020304" pitchFamily="18" charset="0"/>
              </a:rPr>
              <a:t> </a:t>
            </a:r>
            <a:r>
              <a:rPr lang="en-US" altLang="ko-KR" i="1" dirty="0" err="1">
                <a:latin typeface="Times New Roman" panose="02020603050405020304" pitchFamily="18" charset="0"/>
                <a:cs typeface="Times New Roman" panose="02020603050405020304" pitchFamily="18" charset="0"/>
              </a:rPr>
              <a:t>sách</a:t>
            </a:r>
            <a:r>
              <a:rPr lang="vi-VN" altLang="en-US" i="1" dirty="0">
                <a:latin typeface="Times New Roman" panose="02020603050405020304" pitchFamily="18" charset="0"/>
                <a:cs typeface="Times New Roman" panose="02020603050405020304" pitchFamily="18" charset="0"/>
              </a:rPr>
              <a:t>.</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p>
        </p:txBody>
      </p:sp>
      <p:sp>
        <p:nvSpPr>
          <p:cNvPr id="6" name="Slide Number Placeholder 5"/>
          <p:cNvSpPr>
            <a:spLocks noGrp="1"/>
          </p:cNvSpPr>
          <p:nvPr>
            <p:ph type="sldNum" sz="quarter" idx="12"/>
          </p:nvPr>
        </p:nvSpPr>
        <p:spPr>
          <a:xfrm>
            <a:off x="9541564" y="6356350"/>
            <a:ext cx="1812235" cy="365125"/>
          </a:xfrm>
        </p:spPr>
        <p:txBody>
          <a:bodyPr>
            <a:normAutofit/>
          </a:bodyPr>
          <a:lstStyle/>
          <a:p>
            <a:pPr marL="0" marR="0" lvl="0" indent="0" defTabSz="914400" rtl="0" eaLnBrk="1" fontAlgn="auto" latinLnBrk="0" hangingPunct="1">
              <a:spcBef>
                <a:spcPts val="0"/>
              </a:spcBef>
              <a:spcAft>
                <a:spcPts val="600"/>
              </a:spcAft>
              <a:buClrTx/>
              <a:buSzTx/>
              <a:buFontTx/>
              <a:buNone/>
              <a:defRPr/>
            </a:pPr>
            <a:fld id="{D76B855D-E9CC-4FF8-AD85-6CDC7B89A0DE}" type="slidenum">
              <a:rPr kumimoji="0" lang="en-US" b="0" i="0" u="none" strike="noStrike" kern="1200" cap="none" spc="0" normalizeH="0" baseline="0" noProof="0">
                <a:ln>
                  <a:noFill/>
                </a:ln>
                <a:solidFill>
                  <a:prstClr val="black">
                    <a:tint val="75000"/>
                  </a:prstClr>
                </a:solidFill>
                <a:effectLst/>
                <a:uLnTx/>
                <a:uFillTx/>
                <a:latin typeface="Calibri" panose="020F0502020204030204"/>
                <a:ea typeface="+mn-ea"/>
                <a:cs typeface="+mn-cs"/>
              </a:rPr>
              <a:t>5</a:t>
            </a:fld>
            <a:endParaRPr kumimoji="0" lang="en-US"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19" name="Arc 14"/>
          <p:cNvSpPr>
            <a:spLocks noGrp="1" noRot="1" noChangeAspect="1" noMove="1" noResize="1" noEditPoints="1" noAdjustHandles="1" noChangeArrowheads="1" noChangeShapeType="1" noTextEdit="1"/>
          </p:cNvSpPr>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p:cNvSpPr>
            <a:spLocks noGrp="1" noRot="1" noChangeAspect="1" noMove="1" noResize="1" noEditPoints="1" noAdjustHandles="1" noChangeArrowheads="1" noChangeShapeType="1" noTextEdit="1"/>
          </p:cNvSpPr>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686834" y="1153572"/>
            <a:ext cx="3200400" cy="4461163"/>
          </a:xfrm>
        </p:spPr>
        <p:txBody>
          <a:bodyPr>
            <a:normAutofit/>
          </a:bodyPr>
          <a:lstStyle/>
          <a:p>
            <a:r>
              <a:rPr lang="vi-VN">
                <a:solidFill>
                  <a:srgbClr val="FFFFFF"/>
                </a:solidFill>
              </a:rPr>
              <a:t>TỔNG QUAN ĐỀ TÀI</a:t>
            </a:r>
            <a:endParaRPr lang="en-GB">
              <a:solidFill>
                <a:srgbClr val="FFFFFF"/>
              </a:solidFill>
            </a:endParaRPr>
          </a:p>
        </p:txBody>
      </p:sp>
      <p:sp>
        <p:nvSpPr>
          <p:cNvPr id="3" name="Content Placeholder 2"/>
          <p:cNvSpPr>
            <a:spLocks noGrp="1"/>
          </p:cNvSpPr>
          <p:nvPr>
            <p:ph idx="1"/>
          </p:nvPr>
        </p:nvSpPr>
        <p:spPr>
          <a:xfrm>
            <a:off x="4447308" y="591344"/>
            <a:ext cx="6906491" cy="5585619"/>
          </a:xfrm>
        </p:spPr>
        <p:txBody>
          <a:bodyPr anchor="ctr">
            <a:normAutofit/>
          </a:bodyPr>
          <a:lstStyle/>
          <a:p>
            <a:r>
              <a:rPr lang="en-US" b="1" i="1" dirty="0"/>
              <a:t>PHÂN QUYỀN:</a:t>
            </a:r>
          </a:p>
          <a:p>
            <a:pPr marL="457200" indent="-457200">
              <a:buFont typeface="Arial" panose="020B0604020202020204" pitchFamily="34" charset="0"/>
              <a:buChar char="•"/>
            </a:pPr>
            <a:r>
              <a:rPr lang="vi-VN" i="1" dirty="0">
                <a:latin typeface="Times New Roman" panose="02020603050405020304" pitchFamily="18" charset="0"/>
                <a:cs typeface="Times New Roman" panose="02020603050405020304" pitchFamily="18" charset="0"/>
              </a:rPr>
              <a:t>Admin</a:t>
            </a:r>
            <a:r>
              <a:rPr lang="en-US" altLang="vi-VN" i="1" dirty="0">
                <a:latin typeface="Times New Roman" panose="02020603050405020304" pitchFamily="18" charset="0"/>
                <a:cs typeface="Times New Roman" panose="02020603050405020304" pitchFamily="18" charset="0"/>
              </a:rPr>
              <a:t> (</a:t>
            </a:r>
            <a:r>
              <a:rPr lang="en-US" altLang="vi-VN" i="1" dirty="0" err="1">
                <a:latin typeface="Times New Roman" panose="02020603050405020304" pitchFamily="18" charset="0"/>
                <a:cs typeface="Times New Roman" panose="02020603050405020304" pitchFamily="18" charset="0"/>
              </a:rPr>
              <a:t>Ngu</a:t>
            </a:r>
            <a:r>
              <a:rPr lang="vi-VN" altLang="en-US" i="1" dirty="0">
                <a:latin typeface="Times New Roman" panose="02020603050405020304" pitchFamily="18" charset="0"/>
                <a:cs typeface="Times New Roman" panose="02020603050405020304" pitchFamily="18" charset="0"/>
              </a:rPr>
              <a:t>ời quản lý</a:t>
            </a:r>
            <a:r>
              <a:rPr lang="en-US" altLang="vi-VN" i="1" dirty="0">
                <a:latin typeface="Times New Roman" panose="02020603050405020304" pitchFamily="18" charset="0"/>
                <a:cs typeface="Times New Roman" panose="02020603050405020304" pitchFamily="18" charset="0"/>
              </a:rPr>
              <a:t>)</a:t>
            </a:r>
            <a:r>
              <a:rPr lang="vi-VN" i="1" dirty="0">
                <a:latin typeface="Times New Roman" panose="02020603050405020304" pitchFamily="18" charset="0"/>
                <a:cs typeface="Times New Roman" panose="02020603050405020304" pitchFamily="18" charset="0"/>
              </a:rPr>
              <a:t> thực hiện việc quản lý thông tin các đầu sách,thông tin tài khoản, quản lý thông tin sinh viên,xem lịch sử mượn-trả sách</a:t>
            </a:r>
            <a:r>
              <a:rPr lang="en-US" i="1" dirty="0">
                <a:latin typeface="Times New Roman" panose="02020603050405020304" pitchFamily="18" charset="0"/>
                <a:cs typeface="Times New Roman" panose="02020603050405020304" pitchFamily="18" charset="0"/>
              </a:rPr>
              <a:t>,khoa, </a:t>
            </a:r>
            <a:r>
              <a:rPr lang="en-US" i="1" dirty="0" err="1">
                <a:latin typeface="Times New Roman" panose="02020603050405020304" pitchFamily="18" charset="0"/>
                <a:cs typeface="Times New Roman" panose="02020603050405020304" pitchFamily="18" charset="0"/>
              </a:rPr>
              <a:t>duyệt</a:t>
            </a:r>
            <a:r>
              <a:rPr lang="en-US" i="1" dirty="0">
                <a:latin typeface="Times New Roman" panose="02020603050405020304" pitchFamily="18" charset="0"/>
                <a:cs typeface="Times New Roman" panose="02020603050405020304" pitchFamily="18" charset="0"/>
              </a:rPr>
              <a:t> </a:t>
            </a:r>
            <a:r>
              <a:rPr lang="en-US" i="1" dirty="0" err="1">
                <a:latin typeface="Times New Roman" panose="02020603050405020304" pitchFamily="18" charset="0"/>
                <a:cs typeface="Times New Roman" panose="02020603050405020304" pitchFamily="18" charset="0"/>
              </a:rPr>
              <a:t>trả</a:t>
            </a:r>
            <a:r>
              <a:rPr lang="en-US" i="1" dirty="0">
                <a:latin typeface="Times New Roman" panose="02020603050405020304" pitchFamily="18" charset="0"/>
                <a:cs typeface="Times New Roman" panose="02020603050405020304" pitchFamily="18" charset="0"/>
              </a:rPr>
              <a:t> </a:t>
            </a:r>
            <a:r>
              <a:rPr lang="en-US" i="1" dirty="0" err="1">
                <a:latin typeface="Times New Roman" panose="02020603050405020304" pitchFamily="18" charset="0"/>
                <a:cs typeface="Times New Roman" panose="02020603050405020304" pitchFamily="18" charset="0"/>
              </a:rPr>
              <a:t>sách</a:t>
            </a:r>
            <a:endParaRPr lang="en-US" i="1"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vi-VN" i="1" dirty="0">
                <a:latin typeface="Times New Roman" panose="02020603050405020304" pitchFamily="18" charset="0"/>
                <a:cs typeface="Times New Roman" panose="02020603050405020304" pitchFamily="18" charset="0"/>
              </a:rPr>
              <a:t>* User (Người dùng) </a:t>
            </a:r>
            <a:r>
              <a:rPr lang="en-US" i="1" dirty="0" err="1">
                <a:latin typeface="Times New Roman" panose="02020603050405020304" pitchFamily="18" charset="0"/>
                <a:cs typeface="Times New Roman" panose="02020603050405020304" pitchFamily="18" charset="0"/>
              </a:rPr>
              <a:t>sinh</a:t>
            </a:r>
            <a:r>
              <a:rPr lang="en-US" i="1" dirty="0">
                <a:latin typeface="Times New Roman" panose="02020603050405020304" pitchFamily="18" charset="0"/>
                <a:cs typeface="Times New Roman" panose="02020603050405020304" pitchFamily="18" charset="0"/>
              </a:rPr>
              <a:t> </a:t>
            </a:r>
            <a:r>
              <a:rPr lang="en-US" i="1" dirty="0" err="1">
                <a:latin typeface="Times New Roman" panose="02020603050405020304" pitchFamily="18" charset="0"/>
                <a:cs typeface="Times New Roman" panose="02020603050405020304" pitchFamily="18" charset="0"/>
              </a:rPr>
              <a:t>viên</a:t>
            </a:r>
            <a:r>
              <a:rPr lang="en-US" i="1" dirty="0">
                <a:latin typeface="Times New Roman" panose="02020603050405020304" pitchFamily="18" charset="0"/>
                <a:cs typeface="Times New Roman" panose="02020603050405020304" pitchFamily="18" charset="0"/>
              </a:rPr>
              <a:t> </a:t>
            </a:r>
            <a:r>
              <a:rPr lang="en-US" i="1" dirty="0" err="1">
                <a:latin typeface="Times New Roman" panose="02020603050405020304" pitchFamily="18" charset="0"/>
                <a:cs typeface="Times New Roman" panose="02020603050405020304" pitchFamily="18" charset="0"/>
              </a:rPr>
              <a:t>quản</a:t>
            </a:r>
            <a:r>
              <a:rPr lang="en-US" i="1" dirty="0">
                <a:latin typeface="Times New Roman" panose="02020603050405020304" pitchFamily="18" charset="0"/>
                <a:cs typeface="Times New Roman" panose="02020603050405020304" pitchFamily="18" charset="0"/>
              </a:rPr>
              <a:t> </a:t>
            </a:r>
            <a:r>
              <a:rPr lang="en-US" i="1" dirty="0" err="1">
                <a:latin typeface="Times New Roman" panose="02020603050405020304" pitchFamily="18" charset="0"/>
                <a:cs typeface="Times New Roman" panose="02020603050405020304" pitchFamily="18" charset="0"/>
              </a:rPr>
              <a:t>lý</a:t>
            </a:r>
            <a:r>
              <a:rPr lang="en-US" i="1" dirty="0">
                <a:latin typeface="Times New Roman" panose="02020603050405020304" pitchFamily="18" charset="0"/>
                <a:cs typeface="Times New Roman" panose="02020603050405020304" pitchFamily="18" charset="0"/>
              </a:rPr>
              <a:t> </a:t>
            </a:r>
            <a:r>
              <a:rPr lang="en-US" i="1" dirty="0" err="1">
                <a:latin typeface="Times New Roman" panose="02020603050405020304" pitchFamily="18" charset="0"/>
                <a:cs typeface="Times New Roman" panose="02020603050405020304" pitchFamily="18" charset="0"/>
              </a:rPr>
              <a:t>giỏ</a:t>
            </a:r>
            <a:r>
              <a:rPr lang="en-US" i="1" dirty="0">
                <a:latin typeface="Times New Roman" panose="02020603050405020304" pitchFamily="18" charset="0"/>
                <a:cs typeface="Times New Roman" panose="02020603050405020304" pitchFamily="18" charset="0"/>
              </a:rPr>
              <a:t> </a:t>
            </a:r>
            <a:r>
              <a:rPr lang="en-US" i="1" dirty="0" err="1">
                <a:latin typeface="Times New Roman" panose="02020603050405020304" pitchFamily="18" charset="0"/>
                <a:cs typeface="Times New Roman" panose="02020603050405020304" pitchFamily="18" charset="0"/>
              </a:rPr>
              <a:t>sách</a:t>
            </a:r>
            <a:r>
              <a:rPr lang="en-US" i="1" dirty="0">
                <a:latin typeface="Times New Roman" panose="02020603050405020304" pitchFamily="18" charset="0"/>
                <a:cs typeface="Times New Roman" panose="02020603050405020304" pitchFamily="18" charset="0"/>
              </a:rPr>
              <a:t>, </a:t>
            </a:r>
            <a:r>
              <a:rPr lang="en-US" i="1" dirty="0" err="1">
                <a:latin typeface="Times New Roman" panose="02020603050405020304" pitchFamily="18" charset="0"/>
                <a:cs typeface="Times New Roman" panose="02020603050405020304" pitchFamily="18" charset="0"/>
              </a:rPr>
              <a:t>đăng</a:t>
            </a:r>
            <a:r>
              <a:rPr lang="en-US" i="1" dirty="0">
                <a:latin typeface="Times New Roman" panose="02020603050405020304" pitchFamily="18" charset="0"/>
                <a:cs typeface="Times New Roman" panose="02020603050405020304" pitchFamily="18" charset="0"/>
              </a:rPr>
              <a:t> </a:t>
            </a:r>
            <a:r>
              <a:rPr lang="en-US" i="1" dirty="0" err="1">
                <a:latin typeface="Times New Roman" panose="02020603050405020304" pitchFamily="18" charset="0"/>
                <a:cs typeface="Times New Roman" panose="02020603050405020304" pitchFamily="18" charset="0"/>
              </a:rPr>
              <a:t>kí</a:t>
            </a:r>
            <a:r>
              <a:rPr lang="en-US" i="1" dirty="0">
                <a:latin typeface="Times New Roman" panose="02020603050405020304" pitchFamily="18" charset="0"/>
                <a:cs typeface="Times New Roman" panose="02020603050405020304" pitchFamily="18" charset="0"/>
              </a:rPr>
              <a:t> </a:t>
            </a:r>
            <a:r>
              <a:rPr lang="en-US" i="1" dirty="0" err="1">
                <a:latin typeface="Times New Roman" panose="02020603050405020304" pitchFamily="18" charset="0"/>
                <a:cs typeface="Times New Roman" panose="02020603050405020304" pitchFamily="18" charset="0"/>
              </a:rPr>
              <a:t>mượn</a:t>
            </a:r>
            <a:r>
              <a:rPr lang="en-US" i="1" dirty="0">
                <a:latin typeface="Times New Roman" panose="02020603050405020304" pitchFamily="18" charset="0"/>
                <a:cs typeface="Times New Roman" panose="02020603050405020304" pitchFamily="18" charset="0"/>
              </a:rPr>
              <a:t> </a:t>
            </a:r>
            <a:r>
              <a:rPr lang="en-US" i="1" dirty="0" err="1">
                <a:latin typeface="Times New Roman" panose="02020603050405020304" pitchFamily="18" charset="0"/>
                <a:cs typeface="Times New Roman" panose="02020603050405020304" pitchFamily="18" charset="0"/>
              </a:rPr>
              <a:t>sách</a:t>
            </a:r>
            <a:r>
              <a:rPr lang="vi-VN" i="1" dirty="0">
                <a:latin typeface="Times New Roman" panose="02020603050405020304" pitchFamily="18" charset="0"/>
                <a:cs typeface="Times New Roman" panose="02020603050405020304" pitchFamily="18" charset="0"/>
              </a:rPr>
              <a:t>.</a:t>
            </a:r>
          </a:p>
        </p:txBody>
      </p:sp>
      <p:sp>
        <p:nvSpPr>
          <p:cNvPr id="4" name="Date Placeholder 3"/>
          <p:cNvSpPr>
            <a:spLocks noGrp="1"/>
          </p:cNvSpPr>
          <p:nvPr>
            <p:ph type="dt" sz="half" idx="10"/>
          </p:nvPr>
        </p:nvSpPr>
        <p:spPr>
          <a:xfrm>
            <a:off x="838200" y="6356350"/>
            <a:ext cx="1639957" cy="365125"/>
          </a:xfrm>
        </p:spPr>
        <p:txBody>
          <a:bodyPr>
            <a:normAutofit/>
          </a:bodyPr>
          <a:lstStyle/>
          <a:p>
            <a:pPr>
              <a:spcAft>
                <a:spcPts val="600"/>
              </a:spcAft>
              <a:defRPr/>
            </a:pPr>
            <a:r>
              <a:rPr lang="en-US">
                <a:solidFill>
                  <a:srgbClr val="FFFFFF"/>
                </a:solidFill>
              </a:rPr>
              <a:t>9/3/20XX</a:t>
            </a:r>
          </a:p>
        </p:txBody>
      </p:sp>
      <p:sp>
        <p:nvSpPr>
          <p:cNvPr id="5" name="Footer Placeholder 4"/>
          <p:cNvSpPr>
            <a:spLocks noGrp="1"/>
          </p:cNvSpPr>
          <p:nvPr>
            <p:ph type="ftr" sz="quarter" idx="11"/>
          </p:nvPr>
        </p:nvSpPr>
        <p:spPr>
          <a:xfrm>
            <a:off x="4038600" y="6356350"/>
            <a:ext cx="5251174" cy="365125"/>
          </a:xfrm>
        </p:spPr>
        <p:txBody>
          <a:bodyPr>
            <a:normAutofit/>
          </a:bodyPr>
          <a:lstStyle/>
          <a:p>
            <a:pPr>
              <a:spcAft>
                <a:spcPts val="600"/>
              </a:spcAft>
              <a:defRPr/>
            </a:pPr>
            <a:r>
              <a:rPr lang="en-US">
                <a:solidFill>
                  <a:prstClr val="black">
                    <a:tint val="75000"/>
                  </a:prstClr>
                </a:solidFill>
              </a:rPr>
              <a:t>Presentation Title</a:t>
            </a:r>
          </a:p>
        </p:txBody>
      </p:sp>
      <p:sp>
        <p:nvSpPr>
          <p:cNvPr id="6" name="Slide Number Placeholder 5"/>
          <p:cNvSpPr>
            <a:spLocks noGrp="1"/>
          </p:cNvSpPr>
          <p:nvPr>
            <p:ph type="sldNum" sz="quarter" idx="12"/>
          </p:nvPr>
        </p:nvSpPr>
        <p:spPr>
          <a:xfrm>
            <a:off x="9541564" y="6356350"/>
            <a:ext cx="1812235" cy="365125"/>
          </a:xfrm>
        </p:spPr>
        <p:txBody>
          <a:bodyPr>
            <a:normAutofit/>
          </a:bodyPr>
          <a:lstStyle/>
          <a:p>
            <a:pPr>
              <a:spcAft>
                <a:spcPts val="600"/>
              </a:spcAft>
              <a:defRPr/>
            </a:pPr>
            <a:fld id="{D76B855D-E9CC-4FF8-AD85-6CDC7B89A0DE}" type="slidenum">
              <a:rPr lang="en-US" smtClean="0">
                <a:solidFill>
                  <a:prstClr val="black">
                    <a:tint val="75000"/>
                  </a:prstClr>
                </a:solidFill>
              </a:rPr>
              <a:t>6</a:t>
            </a:fld>
            <a:endParaRPr lang="en-US">
              <a:solidFill>
                <a:prstClr val="black">
                  <a:tint val="75000"/>
                </a:prstClr>
              </a:solidFill>
            </a:endParaRPr>
          </a:p>
        </p:txBody>
      </p:sp>
      <p:sp>
        <p:nvSpPr>
          <p:cNvPr id="15" name="Arc 14"/>
          <p:cNvSpPr>
            <a:spLocks noGrp="1" noRot="1" noChangeAspect="1" noMove="1" noResize="1" noEditPoints="1" noAdjustHandles="1" noChangeArrowheads="1" noChangeShapeType="1" noTextEdit="1"/>
          </p:cNvSpPr>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Freeform: Shape 23"/>
          <p:cNvSpPr>
            <a:spLocks noGrp="1" noRot="1" noChangeAspect="1" noMove="1" noResize="1" noEditPoints="1" noAdjustHandles="1" noChangeArrowheads="1" noChangeShapeType="1" noTextEdit="1"/>
          </p:cNvSpPr>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Arc 25"/>
          <p:cNvSpPr>
            <a:spLocks noGrp="1" noRot="1" noChangeAspect="1" noMove="1" noResize="1" noEditPoints="1" noAdjustHandles="1" noChangeArrowheads="1" noChangeShapeType="1" noTextEdit="1"/>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28" name="Rectangle 27"/>
          <p:cNvSpPr>
            <a:spLocks noGrp="1" noRot="1" noChangeAspect="1" noMove="1" noResize="1" noEditPoints="1" noAdjustHandles="1" noChangeArrowheads="1" noChangeShapeType="1" noTextEdit="1"/>
          </p:cNvSpPr>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p:txBody>
          <a:bodyPr vert="horz" lIns="91440" tIns="45720" rIns="91440" bIns="45720" rtlCol="0" anchor="ctr">
            <a:normAutofit/>
          </a:bodyPr>
          <a:lstStyle/>
          <a:p>
            <a:pPr algn="l"/>
            <a:r>
              <a:rPr lang="en-US" sz="4200" b="1" kern="1200">
                <a:solidFill>
                  <a:schemeClr val="tx1"/>
                </a:solidFill>
                <a:latin typeface="+mj-lt"/>
                <a:ea typeface="+mj-ea"/>
                <a:cs typeface="+mj-cs"/>
              </a:rPr>
              <a:t>SƠ ĐỒ USE CASE</a:t>
            </a:r>
            <a:r>
              <a:rPr lang="vi-VN" altLang="en-US" sz="4200" b="1" kern="1200">
                <a:solidFill>
                  <a:schemeClr val="tx1"/>
                </a:solidFill>
                <a:latin typeface="+mj-lt"/>
                <a:ea typeface="+mj-ea"/>
                <a:cs typeface="+mj-cs"/>
              </a:rPr>
              <a:t> TỔNG QUÁT</a:t>
            </a:r>
            <a:br>
              <a:rPr lang="en-US" sz="4200" kern="1200">
                <a:solidFill>
                  <a:schemeClr val="tx1"/>
                </a:solidFill>
                <a:latin typeface="+mj-lt"/>
                <a:ea typeface="+mj-ea"/>
                <a:cs typeface="+mj-cs"/>
              </a:rPr>
            </a:br>
            <a:endParaRPr lang="en-US" sz="4200" kern="1200">
              <a:solidFill>
                <a:schemeClr val="tx1"/>
              </a:solidFill>
              <a:latin typeface="+mj-lt"/>
              <a:ea typeface="+mj-ea"/>
              <a:cs typeface="+mj-cs"/>
            </a:endParaRPr>
          </a:p>
        </p:txBody>
      </p:sp>
      <p:sp>
        <p:nvSpPr>
          <p:cNvPr id="30" name="Oval 29"/>
          <p:cNvSpPr>
            <a:spLocks noGrp="1" noRot="1" noChangeAspect="1" noMove="1" noResize="1" noEditPoints="1" noAdjustHandles="1" noChangeArrowheads="1" noChangeShapeType="1" noTextEdit="1"/>
          </p:cNvSpPr>
          <p:nvPr/>
        </p:nvSpPr>
        <p:spPr>
          <a:xfrm>
            <a:off x="813617" y="4218281"/>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B9BD5"/>
              </a:solidFill>
              <a:effectLst/>
              <a:uLnTx/>
              <a:uFillTx/>
              <a:latin typeface="Calibri" panose="020F0502020204030204"/>
              <a:ea typeface="+mn-ea"/>
              <a:cs typeface="+mn-cs"/>
            </a:endParaRPr>
          </a:p>
        </p:txBody>
      </p:sp>
      <p:sp>
        <p:nvSpPr>
          <p:cNvPr id="32" name="Arc 31"/>
          <p:cNvSpPr>
            <a:spLocks noGrp="1" noRot="1" noChangeAspect="1" noMove="1" noResize="1" noEditPoints="1" noAdjustHandles="1" noChangeArrowheads="1" noChangeShapeType="1" noTextEdit="1"/>
          </p:cNvSpPr>
          <p:nvPr/>
        </p:nvSpPr>
        <p:spPr>
          <a:xfrm>
            <a:off x="8038539" y="3295432"/>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4" name="Picture 2"/>
          <p:cNvPicPr>
            <a:picLocks noGrp="1" noChangeAspect="1"/>
          </p:cNvPicPr>
          <p:nvPr>
            <p:ph idx="1"/>
          </p:nvPr>
        </p:nvPicPr>
        <p:blipFill>
          <a:blip r:embed="rId2"/>
          <a:stretch>
            <a:fillRect/>
          </a:stretch>
        </p:blipFill>
        <p:spPr>
          <a:xfrm>
            <a:off x="1359535" y="1369695"/>
            <a:ext cx="7771130" cy="503047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Freeform: Shape 23"/>
          <p:cNvSpPr>
            <a:spLocks noGrp="1" noRot="1" noChangeAspect="1" noMove="1" noResize="1" noEditPoints="1" noAdjustHandles="1" noChangeArrowheads="1" noChangeShapeType="1" noTextEdit="1"/>
          </p:cNvSpPr>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Arc 25"/>
          <p:cNvSpPr>
            <a:spLocks noGrp="1" noRot="1" noChangeAspect="1" noMove="1" noResize="1" noEditPoints="1" noAdjustHandles="1" noChangeArrowheads="1" noChangeShapeType="1" noTextEdit="1"/>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28" name="Rectangle 27"/>
          <p:cNvSpPr>
            <a:spLocks noGrp="1" noRot="1" noChangeAspect="1" noMove="1" noResize="1" noEditPoints="1" noAdjustHandles="1" noChangeArrowheads="1" noChangeShapeType="1" noTextEdit="1"/>
          </p:cNvSpPr>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8200" y="365125"/>
            <a:ext cx="10515600" cy="700405"/>
          </a:xfrm>
        </p:spPr>
        <p:txBody>
          <a:bodyPr vert="horz" lIns="91440" tIns="45720" rIns="91440" bIns="45720" rtlCol="0" anchor="ctr">
            <a:normAutofit fontScale="90000"/>
          </a:bodyPr>
          <a:lstStyle/>
          <a:p>
            <a:pPr algn="l"/>
            <a:r>
              <a:rPr lang="vi-VN" altLang="en-US" sz="4200" b="1" kern="1200">
                <a:solidFill>
                  <a:schemeClr val="tx1"/>
                </a:solidFill>
                <a:latin typeface="+mj-lt"/>
                <a:ea typeface="+mj-ea"/>
                <a:cs typeface="+mj-cs"/>
              </a:rPr>
              <a:t>DANH SÁCH USE-CASE</a:t>
            </a:r>
            <a:br>
              <a:rPr lang="en-US" sz="4200" kern="1200">
                <a:solidFill>
                  <a:schemeClr val="tx1"/>
                </a:solidFill>
                <a:latin typeface="+mj-lt"/>
                <a:ea typeface="+mj-ea"/>
                <a:cs typeface="+mj-cs"/>
              </a:rPr>
            </a:br>
            <a:endParaRPr lang="en-US" sz="4200" kern="1200">
              <a:solidFill>
                <a:schemeClr val="tx1"/>
              </a:solidFill>
              <a:latin typeface="+mj-lt"/>
              <a:ea typeface="+mj-ea"/>
              <a:cs typeface="+mj-cs"/>
            </a:endParaRPr>
          </a:p>
        </p:txBody>
      </p:sp>
      <p:sp>
        <p:nvSpPr>
          <p:cNvPr id="30" name="Oval 29"/>
          <p:cNvSpPr>
            <a:spLocks noGrp="1" noRot="1" noChangeAspect="1" noMove="1" noResize="1" noEditPoints="1" noAdjustHandles="1" noChangeArrowheads="1" noChangeShapeType="1" noTextEdit="1"/>
          </p:cNvSpPr>
          <p:nvPr/>
        </p:nvSpPr>
        <p:spPr>
          <a:xfrm>
            <a:off x="813617" y="4218281"/>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B9BD5"/>
              </a:solidFill>
              <a:effectLst/>
              <a:uLnTx/>
              <a:uFillTx/>
              <a:latin typeface="Calibri" panose="020F0502020204030204"/>
              <a:ea typeface="+mn-ea"/>
              <a:cs typeface="+mn-cs"/>
            </a:endParaRPr>
          </a:p>
        </p:txBody>
      </p:sp>
      <p:sp>
        <p:nvSpPr>
          <p:cNvPr id="32" name="Arc 31"/>
          <p:cNvSpPr>
            <a:spLocks noGrp="1" noRot="1" noChangeAspect="1" noMove="1" noResize="1" noEditPoints="1" noAdjustHandles="1" noChangeArrowheads="1" noChangeShapeType="1" noTextEdit="1"/>
          </p:cNvSpPr>
          <p:nvPr/>
        </p:nvSpPr>
        <p:spPr>
          <a:xfrm>
            <a:off x="8038539" y="3295432"/>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aphicFrame>
        <p:nvGraphicFramePr>
          <p:cNvPr id="5" name="Content Placeholder 4"/>
          <p:cNvGraphicFramePr>
            <a:graphicFrameLocks noGrp="1"/>
          </p:cNvGraphicFramePr>
          <p:nvPr>
            <p:ph idx="1"/>
          </p:nvPr>
        </p:nvGraphicFramePr>
        <p:xfrm>
          <a:off x="1801495" y="1114425"/>
          <a:ext cx="9370695" cy="5168900"/>
        </p:xfrm>
        <a:graphic>
          <a:graphicData uri="http://schemas.openxmlformats.org/drawingml/2006/table">
            <a:tbl>
              <a:tblPr firstRow="1" bandRow="1">
                <a:tableStyleId>{5C22544A-7EE6-4342-B048-85BDC9FD1C3A}</a:tableStyleId>
              </a:tblPr>
              <a:tblGrid>
                <a:gridCol w="1097280">
                  <a:extLst>
                    <a:ext uri="{9D8B030D-6E8A-4147-A177-3AD203B41FA5}">
                      <a16:colId xmlns:a16="http://schemas.microsoft.com/office/drawing/2014/main" val="20000"/>
                    </a:ext>
                  </a:extLst>
                </a:gridCol>
                <a:gridCol w="8273415">
                  <a:extLst>
                    <a:ext uri="{9D8B030D-6E8A-4147-A177-3AD203B41FA5}">
                      <a16:colId xmlns:a16="http://schemas.microsoft.com/office/drawing/2014/main" val="20001"/>
                    </a:ext>
                  </a:extLst>
                </a:gridCol>
              </a:tblGrid>
              <a:tr h="365760">
                <a:tc>
                  <a:txBody>
                    <a:bodyPr/>
                    <a:lstStyle/>
                    <a:p>
                      <a:pPr algn="ctr">
                        <a:buNone/>
                      </a:pPr>
                      <a:r>
                        <a:rPr lang="vi-VN" altLang="en-US">
                          <a:solidFill>
                            <a:schemeClr val="tx1"/>
                          </a:solidFill>
                        </a:rPr>
                        <a:t>STT</a:t>
                      </a:r>
                    </a:p>
                  </a:txBody>
                  <a:tcPr/>
                </a:tc>
                <a:tc>
                  <a:txBody>
                    <a:bodyPr/>
                    <a:lstStyle/>
                    <a:p>
                      <a:pPr algn="ctr">
                        <a:buNone/>
                      </a:pPr>
                      <a:r>
                        <a:rPr lang="vi-VN" altLang="en-US">
                          <a:solidFill>
                            <a:schemeClr val="tx1"/>
                          </a:solidFill>
                        </a:rPr>
                        <a:t>TÊN USE CASE</a:t>
                      </a:r>
                    </a:p>
                  </a:txBody>
                  <a:tcPr/>
                </a:tc>
                <a:extLst>
                  <a:ext uri="{0D108BD9-81ED-4DB2-BD59-A6C34878D82A}">
                    <a16:rowId xmlns:a16="http://schemas.microsoft.com/office/drawing/2014/main" val="10000"/>
                  </a:ext>
                </a:extLst>
              </a:tr>
              <a:tr h="271780">
                <a:tc>
                  <a:txBody>
                    <a:bodyPr/>
                    <a:lstStyle/>
                    <a:p>
                      <a:pPr indent="0" algn="ctr">
                        <a:buNone/>
                      </a:pPr>
                      <a:r>
                        <a:rPr lang="en-US" sz="1400" b="0">
                          <a:latin typeface="Times New Roman" panose="02020603050405020304" pitchFamily="18" charset="0"/>
                          <a:cs typeface="Times New Roman" panose="02020603050405020304" pitchFamily="18" charset="0"/>
                        </a:rPr>
                        <a:t>1</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0" algn="ctr">
                        <a:buNone/>
                      </a:pPr>
                      <a:r>
                        <a:rPr lang="en-US" sz="1400" b="0">
                          <a:latin typeface="Times New Roman" panose="02020603050405020304" pitchFamily="18" charset="0"/>
                          <a:cs typeface="Times New Roman" panose="02020603050405020304" pitchFamily="18" charset="0"/>
                        </a:rPr>
                        <a:t>Đăng nhập</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283210">
                <a:tc>
                  <a:txBody>
                    <a:bodyPr/>
                    <a:lstStyle/>
                    <a:p>
                      <a:pPr indent="0" algn="ctr">
                        <a:buNone/>
                      </a:pPr>
                      <a:r>
                        <a:rPr lang="en-US" sz="1400" b="0">
                          <a:latin typeface="Times New Roman" panose="02020603050405020304" pitchFamily="18" charset="0"/>
                          <a:cs typeface="Times New Roman" panose="02020603050405020304" pitchFamily="18" charset="0"/>
                        </a:rPr>
                        <a:t>2</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0" algn="ctr">
                        <a:buNone/>
                      </a:pPr>
                      <a:r>
                        <a:rPr lang="en-US" sz="1400" b="0">
                          <a:latin typeface="Times New Roman" panose="02020603050405020304" pitchFamily="18" charset="0"/>
                          <a:cs typeface="Times New Roman" panose="02020603050405020304" pitchFamily="18" charset="0"/>
                        </a:rPr>
                        <a:t>Đăng ký</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283210">
                <a:tc>
                  <a:txBody>
                    <a:bodyPr/>
                    <a:lstStyle/>
                    <a:p>
                      <a:pPr indent="0" algn="ctr">
                        <a:buNone/>
                      </a:pPr>
                      <a:r>
                        <a:rPr lang="en-US" sz="1400" b="0">
                          <a:latin typeface="Times New Roman" panose="02020603050405020304" pitchFamily="18" charset="0"/>
                          <a:cs typeface="Times New Roman" panose="02020603050405020304" pitchFamily="18" charset="0"/>
                        </a:rPr>
                        <a:t>3</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0" algn="ctr">
                        <a:buNone/>
                      </a:pPr>
                      <a:r>
                        <a:rPr lang="en-US" sz="1400" b="0">
                          <a:latin typeface="Times New Roman" panose="02020603050405020304" pitchFamily="18" charset="0"/>
                          <a:cs typeface="Times New Roman" panose="02020603050405020304" pitchFamily="18" charset="0"/>
                        </a:rPr>
                        <a:t>Đổi mật khẩu</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3"/>
                  </a:ext>
                </a:extLst>
              </a:tr>
              <a:tr h="283210">
                <a:tc>
                  <a:txBody>
                    <a:bodyPr/>
                    <a:lstStyle/>
                    <a:p>
                      <a:pPr indent="0" algn="ctr">
                        <a:buNone/>
                      </a:pPr>
                      <a:r>
                        <a:rPr lang="en-US" sz="1400" b="0">
                          <a:latin typeface="Times New Roman" panose="02020603050405020304" pitchFamily="18" charset="0"/>
                          <a:cs typeface="Times New Roman" panose="02020603050405020304" pitchFamily="18" charset="0"/>
                        </a:rPr>
                        <a:t>4</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0" algn="ctr">
                        <a:buNone/>
                      </a:pPr>
                      <a:r>
                        <a:rPr lang="en-US" sz="1400" b="0">
                          <a:latin typeface="Times New Roman" panose="02020603050405020304" pitchFamily="18" charset="0"/>
                          <a:cs typeface="Times New Roman" panose="02020603050405020304" pitchFamily="18" charset="0"/>
                        </a:rPr>
                        <a:t>Tìm kiếm sách</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4"/>
                  </a:ext>
                </a:extLst>
              </a:tr>
              <a:tr h="283210">
                <a:tc>
                  <a:txBody>
                    <a:bodyPr/>
                    <a:lstStyle/>
                    <a:p>
                      <a:pPr indent="0" algn="ctr">
                        <a:buNone/>
                      </a:pPr>
                      <a:r>
                        <a:rPr lang="en-US" sz="1400" b="0">
                          <a:latin typeface="Times New Roman" panose="02020603050405020304" pitchFamily="18" charset="0"/>
                          <a:cs typeface="Times New Roman" panose="02020603050405020304" pitchFamily="18" charset="0"/>
                        </a:rPr>
                        <a:t>5</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0" algn="ctr">
                        <a:buNone/>
                      </a:pPr>
                      <a:r>
                        <a:rPr lang="en-US" sz="1400" b="0">
                          <a:latin typeface="Times New Roman" panose="02020603050405020304" pitchFamily="18" charset="0"/>
                          <a:cs typeface="Times New Roman" panose="02020603050405020304" pitchFamily="18" charset="0"/>
                        </a:rPr>
                        <a:t>Xem thông tin sách</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5"/>
                  </a:ext>
                </a:extLst>
              </a:tr>
              <a:tr h="283210">
                <a:tc>
                  <a:txBody>
                    <a:bodyPr/>
                    <a:lstStyle/>
                    <a:p>
                      <a:pPr indent="0" algn="ctr">
                        <a:buNone/>
                      </a:pPr>
                      <a:r>
                        <a:rPr lang="en-US" sz="1400" b="0">
                          <a:latin typeface="Times New Roman" panose="02020603050405020304" pitchFamily="18" charset="0"/>
                          <a:cs typeface="Times New Roman" panose="02020603050405020304" pitchFamily="18" charset="0"/>
                        </a:rPr>
                        <a:t>6</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0" algn="ctr">
                        <a:buNone/>
                      </a:pPr>
                      <a:r>
                        <a:rPr lang="en-US" sz="1400" b="0">
                          <a:latin typeface="Times New Roman" panose="02020603050405020304" pitchFamily="18" charset="0"/>
                          <a:cs typeface="Times New Roman" panose="02020603050405020304" pitchFamily="18" charset="0"/>
                        </a:rPr>
                        <a:t>Quản lý giỏ sách</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6"/>
                  </a:ext>
                </a:extLst>
              </a:tr>
              <a:tr h="283210">
                <a:tc>
                  <a:txBody>
                    <a:bodyPr/>
                    <a:lstStyle/>
                    <a:p>
                      <a:pPr indent="0" algn="ctr">
                        <a:buNone/>
                      </a:pPr>
                      <a:r>
                        <a:rPr lang="en-US" sz="1400" b="0">
                          <a:latin typeface="Times New Roman" panose="02020603050405020304" pitchFamily="18" charset="0"/>
                          <a:cs typeface="Times New Roman" panose="02020603050405020304" pitchFamily="18" charset="0"/>
                        </a:rPr>
                        <a:t>7</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0" algn="ctr">
                        <a:buNone/>
                      </a:pPr>
                      <a:r>
                        <a:rPr lang="en-US" sz="1400" b="0">
                          <a:latin typeface="Times New Roman" panose="02020603050405020304" pitchFamily="18" charset="0"/>
                          <a:cs typeface="Times New Roman" panose="02020603050405020304" pitchFamily="18" charset="0"/>
                        </a:rPr>
                        <a:t>Mượn sách</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7"/>
                  </a:ext>
                </a:extLst>
              </a:tr>
              <a:tr h="283210">
                <a:tc>
                  <a:txBody>
                    <a:bodyPr/>
                    <a:lstStyle/>
                    <a:p>
                      <a:pPr indent="0" algn="ctr">
                        <a:buNone/>
                      </a:pPr>
                      <a:r>
                        <a:rPr lang="en-US" sz="1400" b="0">
                          <a:latin typeface="Times New Roman" panose="02020603050405020304" pitchFamily="18" charset="0"/>
                          <a:cs typeface="Times New Roman" panose="02020603050405020304" pitchFamily="18" charset="0"/>
                        </a:rPr>
                        <a:t>8</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0" algn="ctr">
                        <a:buNone/>
                      </a:pPr>
                      <a:r>
                        <a:rPr lang="en-US" sz="1400" b="0">
                          <a:latin typeface="Times New Roman" panose="02020603050405020304" pitchFamily="18" charset="0"/>
                          <a:cs typeface="Times New Roman" panose="02020603050405020304" pitchFamily="18" charset="0"/>
                        </a:rPr>
                        <a:t>Xem lịch sử mươn sách</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8"/>
                  </a:ext>
                </a:extLst>
              </a:tr>
              <a:tr h="283210">
                <a:tc>
                  <a:txBody>
                    <a:bodyPr/>
                    <a:lstStyle/>
                    <a:p>
                      <a:pPr indent="0" algn="ctr">
                        <a:buNone/>
                      </a:pPr>
                      <a:r>
                        <a:rPr lang="en-US" sz="1400" b="0">
                          <a:latin typeface="Times New Roman" panose="02020603050405020304" pitchFamily="18" charset="0"/>
                          <a:cs typeface="Times New Roman" panose="02020603050405020304" pitchFamily="18" charset="0"/>
                        </a:rPr>
                        <a:t>9</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0" algn="ctr">
                        <a:buNone/>
                      </a:pPr>
                      <a:r>
                        <a:rPr lang="en-US" sz="1400" b="0">
                          <a:latin typeface="Times New Roman" panose="02020603050405020304" pitchFamily="18" charset="0"/>
                          <a:cs typeface="Times New Roman" panose="02020603050405020304" pitchFamily="18" charset="0"/>
                        </a:rPr>
                        <a:t>Xem thông tin cá nhân</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9"/>
                  </a:ext>
                </a:extLst>
              </a:tr>
              <a:tr h="283210">
                <a:tc>
                  <a:txBody>
                    <a:bodyPr/>
                    <a:lstStyle/>
                    <a:p>
                      <a:pPr indent="0" algn="ctr">
                        <a:buNone/>
                      </a:pPr>
                      <a:r>
                        <a:rPr lang="en-US" sz="1400" b="0">
                          <a:latin typeface="Times New Roman" panose="02020603050405020304" pitchFamily="18" charset="0"/>
                          <a:cs typeface="Times New Roman" panose="02020603050405020304" pitchFamily="18" charset="0"/>
                        </a:rPr>
                        <a:t>10</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0" algn="ctr">
                        <a:buNone/>
                      </a:pPr>
                      <a:r>
                        <a:rPr lang="en-US" sz="1400" b="0">
                          <a:latin typeface="Times New Roman" panose="02020603050405020304" pitchFamily="18" charset="0"/>
                          <a:cs typeface="Times New Roman" panose="02020603050405020304" pitchFamily="18" charset="0"/>
                        </a:rPr>
                        <a:t>Quản lý thông tin sách</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10"/>
                  </a:ext>
                </a:extLst>
              </a:tr>
              <a:tr h="283210">
                <a:tc>
                  <a:txBody>
                    <a:bodyPr/>
                    <a:lstStyle/>
                    <a:p>
                      <a:pPr indent="0" algn="ctr">
                        <a:buNone/>
                      </a:pPr>
                      <a:r>
                        <a:rPr lang="en-US" sz="1400" b="0">
                          <a:latin typeface="Times New Roman" panose="02020603050405020304" pitchFamily="18" charset="0"/>
                          <a:cs typeface="Times New Roman" panose="02020603050405020304" pitchFamily="18" charset="0"/>
                        </a:rPr>
                        <a:t>11</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0" algn="ctr">
                        <a:buNone/>
                      </a:pPr>
                      <a:r>
                        <a:rPr lang="en-US" sz="1400" b="0">
                          <a:latin typeface="Times New Roman" panose="02020603050405020304" pitchFamily="18" charset="0"/>
                          <a:cs typeface="Times New Roman" panose="02020603050405020304" pitchFamily="18" charset="0"/>
                        </a:rPr>
                        <a:t>Quản lý thông tin tác giả </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11"/>
                  </a:ext>
                </a:extLst>
              </a:tr>
              <a:tr h="283210">
                <a:tc>
                  <a:txBody>
                    <a:bodyPr/>
                    <a:lstStyle/>
                    <a:p>
                      <a:pPr indent="0" algn="ctr">
                        <a:buNone/>
                      </a:pPr>
                      <a:r>
                        <a:rPr lang="en-US" sz="1400" b="0">
                          <a:latin typeface="Times New Roman" panose="02020603050405020304" pitchFamily="18" charset="0"/>
                          <a:cs typeface="Times New Roman" panose="02020603050405020304" pitchFamily="18" charset="0"/>
                        </a:rPr>
                        <a:t>12</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0" algn="ctr">
                        <a:buNone/>
                      </a:pPr>
                      <a:r>
                        <a:rPr lang="en-US" sz="1400" b="0">
                          <a:latin typeface="Times New Roman" panose="02020603050405020304" pitchFamily="18" charset="0"/>
                          <a:cs typeface="Times New Roman" panose="02020603050405020304" pitchFamily="18" charset="0"/>
                        </a:rPr>
                        <a:t>Quản lý thể loại sách</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12"/>
                  </a:ext>
                </a:extLst>
              </a:tr>
              <a:tr h="283210">
                <a:tc>
                  <a:txBody>
                    <a:bodyPr/>
                    <a:lstStyle/>
                    <a:p>
                      <a:pPr indent="0" algn="ctr">
                        <a:buNone/>
                      </a:pPr>
                      <a:r>
                        <a:rPr lang="en-US" sz="1400" b="0">
                          <a:latin typeface="Times New Roman" panose="02020603050405020304" pitchFamily="18" charset="0"/>
                          <a:cs typeface="Times New Roman" panose="02020603050405020304" pitchFamily="18" charset="0"/>
                        </a:rPr>
                        <a:t>13</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0" algn="ctr">
                        <a:buNone/>
                      </a:pPr>
                      <a:r>
                        <a:rPr lang="en-US" sz="1400" b="0">
                          <a:latin typeface="Times New Roman" panose="02020603050405020304" pitchFamily="18" charset="0"/>
                          <a:cs typeface="Times New Roman" panose="02020603050405020304" pitchFamily="18" charset="0"/>
                        </a:rPr>
                        <a:t>Quản lý thông tin kệ sách</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13"/>
                  </a:ext>
                </a:extLst>
              </a:tr>
              <a:tr h="283210">
                <a:tc>
                  <a:txBody>
                    <a:bodyPr/>
                    <a:lstStyle/>
                    <a:p>
                      <a:pPr indent="0" algn="ctr">
                        <a:buNone/>
                      </a:pPr>
                      <a:r>
                        <a:rPr lang="en-US" sz="1400" b="0">
                          <a:latin typeface="Times New Roman" panose="02020603050405020304" pitchFamily="18" charset="0"/>
                          <a:cs typeface="Times New Roman" panose="02020603050405020304" pitchFamily="18" charset="0"/>
                        </a:rPr>
                        <a:t>14</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0" algn="ctr">
                        <a:buNone/>
                      </a:pPr>
                      <a:r>
                        <a:rPr lang="en-US" sz="1400" b="0">
                          <a:latin typeface="Times New Roman" panose="02020603050405020304" pitchFamily="18" charset="0"/>
                          <a:cs typeface="Times New Roman" panose="02020603050405020304" pitchFamily="18" charset="0"/>
                        </a:rPr>
                        <a:t>Quản lý sinh viên</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14"/>
                  </a:ext>
                </a:extLst>
              </a:tr>
              <a:tr h="283210">
                <a:tc>
                  <a:txBody>
                    <a:bodyPr/>
                    <a:lstStyle/>
                    <a:p>
                      <a:pPr indent="0" algn="ctr">
                        <a:buNone/>
                      </a:pPr>
                      <a:r>
                        <a:rPr lang="en-US" sz="1400" b="0">
                          <a:latin typeface="Times New Roman" panose="02020603050405020304" pitchFamily="18" charset="0"/>
                          <a:cs typeface="Times New Roman" panose="02020603050405020304" pitchFamily="18" charset="0"/>
                        </a:rPr>
                        <a:t>15</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0" algn="ctr">
                        <a:buNone/>
                      </a:pPr>
                      <a:r>
                        <a:rPr lang="en-US" sz="1400" b="0">
                          <a:latin typeface="Times New Roman" panose="02020603050405020304" pitchFamily="18" charset="0"/>
                          <a:cs typeface="Times New Roman" panose="02020603050405020304" pitchFamily="18" charset="0"/>
                        </a:rPr>
                        <a:t>Quản lý tài khoản</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15"/>
                  </a:ext>
                </a:extLst>
              </a:tr>
              <a:tr h="283210">
                <a:tc>
                  <a:txBody>
                    <a:bodyPr/>
                    <a:lstStyle/>
                    <a:p>
                      <a:pPr indent="0" algn="ctr">
                        <a:buNone/>
                      </a:pPr>
                      <a:r>
                        <a:rPr lang="en-US" sz="1400" b="0">
                          <a:latin typeface="Times New Roman" panose="02020603050405020304" pitchFamily="18" charset="0"/>
                          <a:cs typeface="Times New Roman" panose="02020603050405020304" pitchFamily="18" charset="0"/>
                        </a:rPr>
                        <a:t>16</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0" algn="ctr">
                        <a:buNone/>
                      </a:pPr>
                      <a:r>
                        <a:rPr lang="en-US" sz="1400" b="0">
                          <a:latin typeface="Times New Roman" panose="02020603050405020304" pitchFamily="18" charset="0"/>
                          <a:cs typeface="Times New Roman" panose="02020603050405020304" pitchFamily="18" charset="0"/>
                        </a:rPr>
                        <a:t>Xem thông tin đơn mượn</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16"/>
                  </a:ext>
                </a:extLst>
              </a:tr>
              <a:tr h="283210">
                <a:tc>
                  <a:txBody>
                    <a:bodyPr/>
                    <a:lstStyle/>
                    <a:p>
                      <a:pPr indent="0" algn="ctr">
                        <a:buNone/>
                      </a:pPr>
                      <a:r>
                        <a:rPr lang="en-US" sz="1400" b="0">
                          <a:latin typeface="Times New Roman" panose="02020603050405020304" pitchFamily="18" charset="0"/>
                          <a:cs typeface="Times New Roman" panose="02020603050405020304" pitchFamily="18" charset="0"/>
                        </a:rPr>
                        <a:t>17</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indent="0" algn="ctr">
                        <a:buNone/>
                      </a:pPr>
                      <a:r>
                        <a:rPr lang="en-US" sz="1400" b="0">
                          <a:latin typeface="Times New Roman" panose="02020603050405020304" pitchFamily="18" charset="0"/>
                          <a:cs typeface="Times New Roman" panose="02020603050405020304" pitchFamily="18" charset="0"/>
                        </a:rPr>
                        <a:t>Xác nhận đơn mượn</a:t>
                      </a:r>
                      <a:endParaRPr lang="en-US" sz="14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17"/>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Freeform: Shape 46"/>
          <p:cNvSpPr>
            <a:spLocks noGrp="1" noRot="1" noChangeAspect="1" noMove="1" noResize="1" noEditPoints="1" noAdjustHandles="1" noChangeArrowheads="1" noChangeShapeType="1" noTextEdit="1"/>
          </p:cNvSpPr>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9" name="Arc 48"/>
          <p:cNvSpPr>
            <a:spLocks noGrp="1" noRot="1" noChangeAspect="1" noMove="1" noResize="1" noEditPoints="1" noAdjustHandles="1" noChangeArrowheads="1" noChangeShapeType="1" noTextEdit="1"/>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51" name="Rectangle 50"/>
          <p:cNvSpPr>
            <a:spLocks noGrp="1" noRot="1" noChangeAspect="1" noMove="1" noResize="1" noEditPoints="1" noAdjustHandles="1" noChangeArrowheads="1" noChangeShapeType="1" noTextEdit="1"/>
          </p:cNvSpPr>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 name="Arc 52"/>
          <p:cNvSpPr>
            <a:spLocks noGrp="1" noRot="1" noChangeAspect="1" noMove="1" noResize="1" noEditPoints="1" noAdjustHandles="1" noChangeArrowheads="1" noChangeShapeType="1" noTextEdit="1"/>
          </p:cNvSpPr>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1" name="Title 1"/>
          <p:cNvSpPr>
            <a:spLocks noGrp="1"/>
          </p:cNvSpPr>
          <p:nvPr>
            <p:ph type="title"/>
          </p:nvPr>
        </p:nvSpPr>
        <p:spPr>
          <a:xfrm>
            <a:off x="6398895" y="1500505"/>
            <a:ext cx="5282565" cy="1325880"/>
          </a:xfrm>
        </p:spPr>
        <p:txBody>
          <a:bodyPr vert="horz" lIns="91440" tIns="45720" rIns="91440" bIns="45720" rtlCol="0" anchor="b">
            <a:normAutofit fontScale="90000"/>
          </a:bodyPr>
          <a:lstStyle/>
          <a:p>
            <a:pPr algn="ctr"/>
            <a:r>
              <a:rPr lang="en-US" sz="6000" b="1" kern="1200">
                <a:solidFill>
                  <a:schemeClr val="tx1"/>
                </a:solidFill>
                <a:latin typeface="+mj-lt"/>
                <a:ea typeface="+mj-ea"/>
                <a:cs typeface="+mj-cs"/>
              </a:rPr>
              <a:t>QUY TRÌNH </a:t>
            </a:r>
            <a:br>
              <a:rPr lang="en-US" sz="6000" b="1" kern="1200">
                <a:solidFill>
                  <a:schemeClr val="tx1"/>
                </a:solidFill>
                <a:latin typeface="+mj-lt"/>
                <a:ea typeface="+mj-ea"/>
                <a:cs typeface="+mj-cs"/>
              </a:rPr>
            </a:br>
            <a:r>
              <a:rPr lang="en-US" sz="6000" b="1" kern="1200">
                <a:solidFill>
                  <a:schemeClr val="tx1"/>
                </a:solidFill>
                <a:latin typeface="+mj-lt"/>
                <a:ea typeface="+mj-ea"/>
                <a:cs typeface="+mj-cs"/>
              </a:rPr>
              <a:t>MƯỢN SÁCH</a:t>
            </a:r>
          </a:p>
        </p:txBody>
      </p:sp>
      <p:sp>
        <p:nvSpPr>
          <p:cNvPr id="55" name="Oval 54"/>
          <p:cNvSpPr>
            <a:spLocks noGrp="1" noRot="1" noChangeAspect="1" noMove="1" noResize="1" noEditPoints="1" noAdjustHandles="1" noChangeArrowheads="1" noChangeShapeType="1" noTextEdit="1"/>
          </p:cNvSpPr>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4" name="Slide Number Placeholder 13"/>
          <p:cNvSpPr>
            <a:spLocks noGrp="1"/>
          </p:cNvSpPr>
          <p:nvPr>
            <p:ph type="sldNum" sz="quarter" idx="12"/>
          </p:nvPr>
        </p:nvSpPr>
        <p:spPr/>
        <p:txBody>
          <a:bodyPr vert="horz" lIns="91440" tIns="45720" rIns="91440" bIns="45720" rtlCol="0" anchor="ctr">
            <a:normAutofit/>
          </a:bodyPr>
          <a:lstStyle/>
          <a:p>
            <a:pPr marR="0" lvl="0" indent="0" fontAlgn="auto">
              <a:spcBef>
                <a:spcPts val="0"/>
              </a:spcBef>
              <a:spcAft>
                <a:spcPts val="600"/>
              </a:spcAft>
              <a:buClrTx/>
              <a:buSzTx/>
              <a:buFontTx/>
              <a:buNone/>
              <a:defRPr/>
            </a:pPr>
            <a:fld id="{D76B855D-E9CC-4FF8-AD85-6CDC7B89A0DE}" type="slidenum">
              <a:rPr kumimoji="0" lang="en-US" b="0" i="0" u="none" strike="noStrike" normalizeH="0" noProof="0">
                <a:ln>
                  <a:noFill/>
                </a:ln>
                <a:solidFill>
                  <a:prstClr val="black">
                    <a:tint val="75000"/>
                  </a:prstClr>
                </a:solidFill>
                <a:effectLst/>
                <a:uLnTx/>
                <a:uFillTx/>
              </a:rPr>
              <a:t>9</a:t>
            </a:fld>
            <a:endParaRPr kumimoji="0" lang="en-US" b="0" i="0" u="none" strike="noStrike" normalizeH="0" noProof="0">
              <a:ln>
                <a:noFill/>
              </a:ln>
              <a:solidFill>
                <a:prstClr val="black">
                  <a:tint val="75000"/>
                </a:prstClr>
              </a:solidFill>
              <a:effectLst/>
              <a:uLnTx/>
              <a:uFillTx/>
            </a:endParaRPr>
          </a:p>
        </p:txBody>
      </p:sp>
      <p:pic>
        <p:nvPicPr>
          <p:cNvPr id="12" name="Picture 4"/>
          <p:cNvPicPr>
            <a:picLocks noGrp="1" noChangeAspect="1"/>
          </p:cNvPicPr>
          <p:nvPr>
            <p:ph idx="1"/>
          </p:nvPr>
        </p:nvPicPr>
        <p:blipFill>
          <a:blip r:embed="rId2"/>
          <a:stretch>
            <a:fillRect/>
          </a:stretch>
        </p:blipFill>
        <p:spPr>
          <a:xfrm>
            <a:off x="390525" y="375285"/>
            <a:ext cx="6560820" cy="5766435"/>
          </a:xfrm>
          <a:prstGeom prst="rect">
            <a:avLst/>
          </a:prstGeom>
          <a:noFill/>
          <a:ln>
            <a:noFill/>
          </a:ln>
        </p:spPr>
      </p:pic>
    </p:spTree>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{BD09412E-867B-49E7-82BF-64F01B0AA761}tf78504181_win32</Template>
  <TotalTime>11</TotalTime>
  <Words>514</Words>
  <Application>Microsoft Office PowerPoint</Application>
  <PresentationFormat>Widescreen</PresentationFormat>
  <Paragraphs>85</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Avenir Next LT Pro</vt:lpstr>
      <vt:lpstr>Calibri</vt:lpstr>
      <vt:lpstr>Times New Roman</vt:lpstr>
      <vt:lpstr>Tw Cen MT</vt:lpstr>
      <vt:lpstr>ShapesVTI</vt:lpstr>
      <vt:lpstr>PowerPoint Presentation</vt:lpstr>
      <vt:lpstr>LÝ DO CHỌN ĐỀ TÀI </vt:lpstr>
      <vt:lpstr>TÍNH CẤP THIẾT</vt:lpstr>
      <vt:lpstr>MÔ TẢ ĐỀ TÀI</vt:lpstr>
      <vt:lpstr>TỔNG QUAN ĐỀ TÀI</vt:lpstr>
      <vt:lpstr>TỔNG QUAN ĐỀ TÀI</vt:lpstr>
      <vt:lpstr>SƠ ĐỒ USE CASE TỔNG QUÁT </vt:lpstr>
      <vt:lpstr>DANH SÁCH USE-CASE </vt:lpstr>
      <vt:lpstr>QUY TRÌNH  MƯỢN SÁCH</vt:lpstr>
      <vt:lpstr>QUY TRÌNH  TRẢ SÁCH</vt:lpstr>
      <vt:lpstr>CƠ SỞ  DỮ LIỆU</vt:lpstr>
      <vt:lpstr>THANKS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NguyenQuocToan</dc:creator>
  <cp:lastModifiedBy>Administrator</cp:lastModifiedBy>
  <cp:revision>11</cp:revision>
  <dcterms:created xsi:type="dcterms:W3CDTF">2022-11-28T16:02:00Z</dcterms:created>
  <dcterms:modified xsi:type="dcterms:W3CDTF">2022-11-30T16:42:59Z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6BA57D44FC0246AEAADB027DFA08189A</vt:lpwstr>
  </property>
  <property fmtid="{D5CDD505-2E9C-101B-9397-08002B2CF9AE}" pid="4" name="KSOProductBuildVer">
    <vt:lpwstr>1033-11.2.0.11417</vt:lpwstr>
  </property>
</Properties>
</file>